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9" r:id="rId2"/>
    <p:sldId id="268" r:id="rId3"/>
    <p:sldId id="260" r:id="rId4"/>
    <p:sldId id="270" r:id="rId5"/>
    <p:sldId id="309" r:id="rId6"/>
    <p:sldId id="271" r:id="rId7"/>
    <p:sldId id="272" r:id="rId8"/>
    <p:sldId id="31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8">
          <p15:clr>
            <a:srgbClr val="A4A3A4"/>
          </p15:clr>
        </p15:guide>
        <p15:guide id="2" pos="387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4885"/>
    <a:srgbClr val="E5E5E5"/>
    <a:srgbClr val="2259A2"/>
    <a:srgbClr val="0D223F"/>
    <a:srgbClr val="173D6F"/>
    <a:srgbClr val="223246"/>
    <a:srgbClr val="C9D6E5"/>
    <a:srgbClr val="91ABCB"/>
    <a:srgbClr val="334C6B"/>
    <a:srgbClr val="4465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79" autoAdjust="0"/>
    <p:restoredTop sz="94660"/>
  </p:normalViewPr>
  <p:slideViewPr>
    <p:cSldViewPr snapToGrid="0">
      <p:cViewPr>
        <p:scale>
          <a:sx n="86" d="100"/>
          <a:sy n="86" d="100"/>
        </p:scale>
        <p:origin x="917" y="62"/>
      </p:cViewPr>
      <p:guideLst>
        <p:guide orient="horz" pos="2178"/>
        <p:guide pos="38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FFD15-652A-41DE-B34B-C515F8035422}" type="datetimeFigureOut">
              <a:rPr lang="zh-CN" altLang="en-US" smtClean="0"/>
              <a:t>2022/5/4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8B0552-F0DE-46C5-A0A2-348A9E9AA1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0103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0252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河海大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 rot="16200000" flipH="1" flipV="1">
            <a:off x="10181085" y="4947057"/>
            <a:ext cx="0" cy="2160000"/>
          </a:xfrm>
          <a:prstGeom prst="line">
            <a:avLst/>
          </a:prstGeom>
          <a:ln w="9525">
            <a:gradFill>
              <a:gsLst>
                <a:gs pos="20000">
                  <a:srgbClr val="91ABCB"/>
                </a:gs>
                <a:gs pos="42000">
                  <a:srgbClr val="304864"/>
                </a:gs>
                <a:gs pos="60000">
                  <a:srgbClr val="304864"/>
                </a:gs>
                <a:gs pos="1818">
                  <a:srgbClr val="D5DFEB"/>
                </a:gs>
                <a:gs pos="99091">
                  <a:srgbClr val="D5DFEB"/>
                </a:gs>
                <a:gs pos="81000">
                  <a:srgbClr val="91ABCB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rot="16200000" flipH="1" flipV="1">
            <a:off x="8403315" y="2704371"/>
            <a:ext cx="0" cy="5760000"/>
          </a:xfrm>
          <a:prstGeom prst="line">
            <a:avLst/>
          </a:prstGeom>
          <a:ln w="9525">
            <a:gradFill>
              <a:gsLst>
                <a:gs pos="20000">
                  <a:srgbClr val="91ABCB"/>
                </a:gs>
                <a:gs pos="42000">
                  <a:srgbClr val="304864"/>
                </a:gs>
                <a:gs pos="60000">
                  <a:srgbClr val="304864"/>
                </a:gs>
                <a:gs pos="1818">
                  <a:srgbClr val="D5DFEB"/>
                </a:gs>
                <a:gs pos="99091">
                  <a:srgbClr val="D5DFEB"/>
                </a:gs>
                <a:gs pos="81000">
                  <a:srgbClr val="91ABCB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1806575" y="2390140"/>
            <a:ext cx="8118475" cy="95885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1534160" y="925195"/>
            <a:ext cx="0" cy="5037455"/>
          </a:xfrm>
          <a:prstGeom prst="line">
            <a:avLst/>
          </a:prstGeom>
          <a:ln w="28575">
            <a:gradFill>
              <a:gsLst>
                <a:gs pos="20000">
                  <a:srgbClr val="91ABCB"/>
                </a:gs>
                <a:gs pos="42000">
                  <a:srgbClr val="304864"/>
                </a:gs>
                <a:gs pos="60000">
                  <a:srgbClr val="304864"/>
                </a:gs>
                <a:gs pos="1818">
                  <a:srgbClr val="D5DFEB"/>
                </a:gs>
                <a:gs pos="99091">
                  <a:srgbClr val="D5DFEB"/>
                </a:gs>
                <a:gs pos="81000">
                  <a:srgbClr val="91ABCB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068195" y="2482850"/>
            <a:ext cx="75914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考研经验分享</a:t>
            </a:r>
            <a:endParaRPr lang="zh-CN" altLang="zh-CN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06575" y="4572000"/>
            <a:ext cx="3483610" cy="435610"/>
          </a:xfrm>
          <a:prstGeom prst="rect">
            <a:avLst/>
          </a:prstGeom>
          <a:noFill/>
          <a:ln>
            <a:solidFill>
              <a:srgbClr val="304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分享人：郭晓彤</a:t>
            </a:r>
          </a:p>
        </p:txBody>
      </p:sp>
      <p:sp>
        <p:nvSpPr>
          <p:cNvPr id="16" name="平行四边形 15"/>
          <p:cNvSpPr/>
          <p:nvPr/>
        </p:nvSpPr>
        <p:spPr>
          <a:xfrm>
            <a:off x="6987086" y="5370287"/>
            <a:ext cx="827316" cy="304800"/>
          </a:xfrm>
          <a:prstGeom prst="parallelogram">
            <a:avLst>
              <a:gd name="adj" fmla="val 66565"/>
            </a:avLst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>
            <a:spLocks noChangeAspect="1"/>
          </p:cNvSpPr>
          <p:nvPr/>
        </p:nvSpPr>
        <p:spPr>
          <a:xfrm>
            <a:off x="8817962" y="4985658"/>
            <a:ext cx="571239" cy="210456"/>
          </a:xfrm>
          <a:prstGeom prst="parallelogram">
            <a:avLst>
              <a:gd name="adj" fmla="val 66565"/>
            </a:avLst>
          </a:prstGeom>
          <a:solidFill>
            <a:srgbClr val="91A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平行四边形 17"/>
          <p:cNvSpPr>
            <a:spLocks noChangeAspect="1"/>
          </p:cNvSpPr>
          <p:nvPr/>
        </p:nvSpPr>
        <p:spPr>
          <a:xfrm>
            <a:off x="10339886" y="5936344"/>
            <a:ext cx="372191" cy="137123"/>
          </a:xfrm>
          <a:prstGeom prst="parallelogram">
            <a:avLst>
              <a:gd name="adj" fmla="val 66565"/>
            </a:avLst>
          </a:prstGeom>
          <a:solidFill>
            <a:srgbClr val="2259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平行四边形 18"/>
          <p:cNvSpPr>
            <a:spLocks noChangeAspect="1"/>
          </p:cNvSpPr>
          <p:nvPr/>
        </p:nvSpPr>
        <p:spPr>
          <a:xfrm>
            <a:off x="10804344" y="4693463"/>
            <a:ext cx="300651" cy="110766"/>
          </a:xfrm>
          <a:prstGeom prst="parallelogram">
            <a:avLst>
              <a:gd name="adj" fmla="val 66565"/>
            </a:avLst>
          </a:prstGeom>
          <a:solidFill>
            <a:srgbClr val="304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Lullatone - checking things off of a to-do list early in the morn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81050"/>
            <a:ext cx="609600" cy="609600"/>
          </a:xfrm>
          <a:prstGeom prst="rect">
            <a:avLst/>
          </a:prstGeom>
        </p:spPr>
      </p:pic>
      <p:pic>
        <p:nvPicPr>
          <p:cNvPr id="6" name="图片 5" descr="资源 2"/>
          <p:cNvPicPr>
            <a:picLocks noChangeAspect="1"/>
          </p:cNvPicPr>
          <p:nvPr/>
        </p:nvPicPr>
        <p:blipFill>
          <a:blip r:embed="rId6"/>
          <a:srcRect r="42905"/>
          <a:stretch>
            <a:fillRect/>
          </a:stretch>
        </p:blipFill>
        <p:spPr>
          <a:xfrm>
            <a:off x="1806575" y="1097280"/>
            <a:ext cx="3249930" cy="1010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33825" y="420914"/>
            <a:ext cx="3338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个人基本情况</a:t>
            </a:r>
          </a:p>
        </p:txBody>
      </p:sp>
      <p:pic>
        <p:nvPicPr>
          <p:cNvPr id="8" name="图片 7" descr="F:\照片\风景类照片\河海风景\百年河海-李永程\5.jpg5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25730" y="2436495"/>
            <a:ext cx="11886565" cy="2879725"/>
          </a:xfrm>
          <a:prstGeom prst="rect">
            <a:avLst/>
          </a:prstGeom>
        </p:spPr>
      </p:pic>
      <p:grpSp>
        <p:nvGrpSpPr>
          <p:cNvPr id="23" name="组合 22"/>
          <p:cNvGrpSpPr/>
          <p:nvPr/>
        </p:nvGrpSpPr>
        <p:grpSpPr>
          <a:xfrm>
            <a:off x="1428750" y="2076450"/>
            <a:ext cx="8975156" cy="3600000"/>
            <a:chOff x="1428750" y="2076450"/>
            <a:chExt cx="8975156" cy="3600000"/>
          </a:xfrm>
        </p:grpSpPr>
        <p:sp>
          <p:nvSpPr>
            <p:cNvPr id="9" name="矩形 8"/>
            <p:cNvSpPr/>
            <p:nvPr/>
          </p:nvSpPr>
          <p:spPr>
            <a:xfrm>
              <a:off x="1831406" y="2076450"/>
              <a:ext cx="8572500" cy="3600000"/>
            </a:xfrm>
            <a:prstGeom prst="rect">
              <a:avLst/>
            </a:prstGeom>
            <a:solidFill>
              <a:srgbClr val="1C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直角三角形 9"/>
            <p:cNvSpPr/>
            <p:nvPr/>
          </p:nvSpPr>
          <p:spPr>
            <a:xfrm flipH="1">
              <a:off x="1428750" y="2095500"/>
              <a:ext cx="396000" cy="360000"/>
            </a:xfrm>
            <a:prstGeom prst="rtTriangle">
              <a:avLst/>
            </a:prstGeom>
            <a:solidFill>
              <a:srgbClr val="0D22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直角三角形 11"/>
            <p:cNvSpPr/>
            <p:nvPr/>
          </p:nvSpPr>
          <p:spPr>
            <a:xfrm flipH="1" flipV="1">
              <a:off x="1428750" y="5314950"/>
              <a:ext cx="396000" cy="360000"/>
            </a:xfrm>
            <a:prstGeom prst="rtTriangle">
              <a:avLst/>
            </a:prstGeom>
            <a:solidFill>
              <a:srgbClr val="0D22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2404357" y="3158210"/>
            <a:ext cx="7406393" cy="1526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考研河海计算机专硕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初试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399  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数学二 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119  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英语二 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84 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75  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专业课 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121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初试第四    初复试总评第三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个人基础：数学基础差    英语一般（指过四六级） 专业课（学过）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404357" y="2666047"/>
            <a:ext cx="6220808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郭晓彤   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级计算机本科生（大一港航转专业）</a:t>
            </a:r>
          </a:p>
        </p:txBody>
      </p:sp>
      <p:sp>
        <p:nvSpPr>
          <p:cNvPr id="16" name="菱形 15"/>
          <p:cNvSpPr/>
          <p:nvPr/>
        </p:nvSpPr>
        <p:spPr>
          <a:xfrm>
            <a:off x="7710765" y="5036779"/>
            <a:ext cx="216000" cy="21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菱形 16"/>
          <p:cNvSpPr/>
          <p:nvPr/>
        </p:nvSpPr>
        <p:spPr>
          <a:xfrm>
            <a:off x="8015565" y="5036779"/>
            <a:ext cx="216000" cy="21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菱形 17"/>
          <p:cNvSpPr/>
          <p:nvPr/>
        </p:nvSpPr>
        <p:spPr>
          <a:xfrm>
            <a:off x="8320365" y="5036779"/>
            <a:ext cx="216000" cy="21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菱形 18"/>
          <p:cNvSpPr/>
          <p:nvPr/>
        </p:nvSpPr>
        <p:spPr>
          <a:xfrm>
            <a:off x="8625165" y="5036779"/>
            <a:ext cx="216000" cy="21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菱形 19"/>
          <p:cNvSpPr/>
          <p:nvPr/>
        </p:nvSpPr>
        <p:spPr>
          <a:xfrm>
            <a:off x="8929965" y="5036779"/>
            <a:ext cx="216000" cy="21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菱形 20"/>
          <p:cNvSpPr/>
          <p:nvPr/>
        </p:nvSpPr>
        <p:spPr>
          <a:xfrm>
            <a:off x="9234765" y="5036779"/>
            <a:ext cx="216000" cy="21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菱形 21"/>
          <p:cNvSpPr/>
          <p:nvPr/>
        </p:nvSpPr>
        <p:spPr>
          <a:xfrm>
            <a:off x="9539565" y="5036779"/>
            <a:ext cx="216000" cy="21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G:\desktop\河海答辩模板\素材\资源 2.png资源 2"/>
          <p:cNvPicPr>
            <a:picLocks noChangeAspect="1"/>
          </p:cNvPicPr>
          <p:nvPr/>
        </p:nvPicPr>
        <p:blipFill>
          <a:blip r:embed="rId4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756490" y="1527629"/>
            <a:ext cx="861774" cy="21227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4400" b="1" kern="2000" spc="9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027015" y="1999342"/>
            <a:ext cx="800219" cy="34036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sz="4000" b="1" kern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CONTENTS</a:t>
            </a:r>
            <a:endParaRPr lang="zh-CN" altLang="en-US" sz="4000" b="1" kern="2000" spc="-15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88693" y="1219972"/>
            <a:ext cx="3684270" cy="720090"/>
            <a:chOff x="4717143" y="762772"/>
            <a:chExt cx="3684270" cy="720090"/>
          </a:xfrm>
        </p:grpSpPr>
        <p:sp>
          <p:nvSpPr>
            <p:cNvPr id="8" name="圆角矩形 7"/>
            <p:cNvSpPr/>
            <p:nvPr/>
          </p:nvSpPr>
          <p:spPr>
            <a:xfrm>
              <a:off x="4717143" y="762772"/>
              <a:ext cx="3684270" cy="72009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007428" y="827314"/>
              <a:ext cx="711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rgbClr val="1C488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zh-CN" altLang="en-US" sz="3200" b="1" dirty="0">
                <a:solidFill>
                  <a:srgbClr val="1C488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703933" y="899932"/>
              <a:ext cx="23545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择校建议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688693" y="2373086"/>
            <a:ext cx="3684270" cy="720090"/>
            <a:chOff x="4717143" y="1915886"/>
            <a:chExt cx="3684270" cy="720090"/>
          </a:xfrm>
        </p:grpSpPr>
        <p:sp>
          <p:nvSpPr>
            <p:cNvPr id="9" name="圆角矩形 8"/>
            <p:cNvSpPr/>
            <p:nvPr/>
          </p:nvSpPr>
          <p:spPr>
            <a:xfrm>
              <a:off x="4717143" y="1915886"/>
              <a:ext cx="3684270" cy="72009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007428" y="1981200"/>
              <a:ext cx="711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rgbClr val="1C488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zh-CN" altLang="en-US" sz="3200" b="1" dirty="0">
                <a:solidFill>
                  <a:srgbClr val="1C488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703933" y="2053681"/>
              <a:ext cx="26974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调剂</a:t>
              </a:r>
              <a:r>
                <a: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-</a:t>
              </a: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公共课选择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88693" y="3526200"/>
            <a:ext cx="3684905" cy="720090"/>
            <a:chOff x="4717143" y="3069000"/>
            <a:chExt cx="3684905" cy="720090"/>
          </a:xfrm>
        </p:grpSpPr>
        <p:sp>
          <p:nvSpPr>
            <p:cNvPr id="10" name="圆角矩形 9"/>
            <p:cNvSpPr/>
            <p:nvPr/>
          </p:nvSpPr>
          <p:spPr>
            <a:xfrm>
              <a:off x="4717143" y="3069000"/>
              <a:ext cx="3684905" cy="72009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007428" y="3135086"/>
              <a:ext cx="711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rgbClr val="1C488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zh-CN" altLang="en-US" sz="3200" b="1" dirty="0">
                <a:solidFill>
                  <a:srgbClr val="1C488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703933" y="3207430"/>
              <a:ext cx="269684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复习建议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图片 6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-1905" y="6509385"/>
            <a:ext cx="12196445" cy="354965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33825" y="365458"/>
            <a:ext cx="3338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择校建议</a:t>
            </a:r>
            <a:endParaRPr lang="zh-CN" altLang="en-US" sz="24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356825" y="250206"/>
            <a:ext cx="2251075" cy="690880"/>
          </a:xfrm>
          <a:prstGeom prst="rect">
            <a:avLst/>
          </a:prstGeom>
        </p:spPr>
      </p:pic>
      <p:grpSp>
        <p:nvGrpSpPr>
          <p:cNvPr id="38" name="组合 37">
            <a:extLst>
              <a:ext uri="{FF2B5EF4-FFF2-40B4-BE49-F238E27FC236}">
                <a16:creationId xmlns:a16="http://schemas.microsoft.com/office/drawing/2014/main" id="{D85ED8E7-8855-4294-BA72-DABF16258E72}"/>
              </a:ext>
            </a:extLst>
          </p:cNvPr>
          <p:cNvGrpSpPr/>
          <p:nvPr/>
        </p:nvGrpSpPr>
        <p:grpSpPr>
          <a:xfrm>
            <a:off x="1312206" y="2389271"/>
            <a:ext cx="5284224" cy="726249"/>
            <a:chOff x="6444343" y="394220"/>
            <a:chExt cx="5284224" cy="726249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ECF84695-AC28-4AFC-A455-243FBC69459F}"/>
                </a:ext>
              </a:extLst>
            </p:cNvPr>
            <p:cNvSpPr txBox="1"/>
            <p:nvPr/>
          </p:nvSpPr>
          <p:spPr>
            <a:xfrm>
              <a:off x="6444343" y="394220"/>
              <a:ext cx="33382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考研形势</a:t>
              </a:r>
              <a:endParaRPr lang="zh-CN" altLang="en-US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E0CD0FA6-4833-42A9-8698-9B30E0F1F2FE}"/>
                </a:ext>
              </a:extLst>
            </p:cNvPr>
            <p:cNvSpPr txBox="1"/>
            <p:nvPr/>
          </p:nvSpPr>
          <p:spPr>
            <a:xfrm>
              <a:off x="6444343" y="783774"/>
              <a:ext cx="5284224" cy="336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卷卷卷卷卷卷卷卷卷卷卷卷卷卷卷卷卷卷卷卷</a:t>
              </a: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1DF20965-25DB-4157-88B1-3255C15D79BD}"/>
              </a:ext>
            </a:extLst>
          </p:cNvPr>
          <p:cNvSpPr/>
          <p:nvPr/>
        </p:nvSpPr>
        <p:spPr>
          <a:xfrm rot="2855718">
            <a:off x="2509822" y="3595419"/>
            <a:ext cx="794232" cy="778854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062F675E-56C0-450F-99AA-CF010CCAD09B}"/>
              </a:ext>
            </a:extLst>
          </p:cNvPr>
          <p:cNvSpPr/>
          <p:nvPr/>
        </p:nvSpPr>
        <p:spPr>
          <a:xfrm rot="2855718">
            <a:off x="5485321" y="2389396"/>
            <a:ext cx="794232" cy="778854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1F9C467-490F-4381-B1B3-1D070EE70A7E}"/>
              </a:ext>
            </a:extLst>
          </p:cNvPr>
          <p:cNvSpPr/>
          <p:nvPr/>
        </p:nvSpPr>
        <p:spPr>
          <a:xfrm rot="2855718">
            <a:off x="8592063" y="3659043"/>
            <a:ext cx="794232" cy="778854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C7D105B3-EC4B-4E41-BE4A-8BF36B0BDED9}"/>
              </a:ext>
            </a:extLst>
          </p:cNvPr>
          <p:cNvSpPr txBox="1"/>
          <p:nvPr/>
        </p:nvSpPr>
        <p:spPr>
          <a:xfrm>
            <a:off x="4278916" y="4048470"/>
            <a:ext cx="3338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河海计算机专硕报名八百（大概）</a:t>
            </a:r>
            <a:endParaRPr lang="en-US" altLang="zh-CN" sz="16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录取</a:t>
            </a:r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80</a:t>
            </a:r>
            <a:r>
              <a:rPr lang="zh-CN" altLang="en-US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（左右）</a:t>
            </a:r>
            <a:endParaRPr lang="zh-CN" altLang="en-US" sz="16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603546E7-99D3-422A-9F6F-7585387F64E3}"/>
              </a:ext>
            </a:extLst>
          </p:cNvPr>
          <p:cNvSpPr txBox="1"/>
          <p:nvPr/>
        </p:nvSpPr>
        <p:spPr>
          <a:xfrm>
            <a:off x="7413054" y="2389271"/>
            <a:ext cx="33382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初试复试双重考验</a:t>
            </a:r>
            <a:endParaRPr lang="en-US" altLang="zh-CN" sz="16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计算机专业调剂</a:t>
            </a:r>
            <a:endParaRPr lang="en-US" altLang="zh-CN" sz="16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endParaRPr lang="en-US" altLang="zh-CN" sz="16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难难难难难难难难难难难难难难难难</a:t>
            </a:r>
          </a:p>
          <a:p>
            <a:pPr algn="ctr"/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33825" y="365458"/>
            <a:ext cx="3338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择校建议</a:t>
            </a:r>
            <a:endParaRPr lang="zh-CN" altLang="en-US" sz="24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356825" y="250205"/>
            <a:ext cx="2251075" cy="69088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F45E5408-D8F8-4122-8492-93A281613AA0}"/>
              </a:ext>
            </a:extLst>
          </p:cNvPr>
          <p:cNvSpPr txBox="1"/>
          <p:nvPr/>
        </p:nvSpPr>
        <p:spPr>
          <a:xfrm>
            <a:off x="1111227" y="1396747"/>
            <a:ext cx="3338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初复试比例很重要！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59E24E5-A16C-40B1-B93B-5A096B314067}"/>
              </a:ext>
            </a:extLst>
          </p:cNvPr>
          <p:cNvSpPr txBox="1"/>
          <p:nvPr/>
        </p:nvSpPr>
        <p:spPr>
          <a:xfrm>
            <a:off x="951429" y="2312783"/>
            <a:ext cx="73225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很多学校初复试比例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，很容易被反超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（如果进面比例为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，逆袭机会更大）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如果你不是科研竞赛表现突出，复试优势🈚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注意❗❗❗初试卷王，复试摆王❗❗❗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E9613D-6B61-4933-8500-06714F9FFB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168" y="3429000"/>
            <a:ext cx="709261" cy="66282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C651FFF1-EF3C-4FC7-93CB-B0F6D1067FD7}"/>
              </a:ext>
            </a:extLst>
          </p:cNvPr>
          <p:cNvSpPr txBox="1"/>
          <p:nvPr/>
        </p:nvSpPr>
        <p:spPr>
          <a:xfrm>
            <a:off x="6989725" y="4091822"/>
            <a:ext cx="73225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✅河海大学✅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总评为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初试（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+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复试（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280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进面比例严格遵守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1.2</a:t>
            </a: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复试分差大多为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分以内，初试高分友好💖</a:t>
            </a:r>
          </a:p>
        </p:txBody>
      </p:sp>
      <p:pic>
        <p:nvPicPr>
          <p:cNvPr id="17" name="图片 16" descr="G:\desktop\河海答辩模板\素材\资源 2.png资源 2">
            <a:extLst>
              <a:ext uri="{FF2B5EF4-FFF2-40B4-BE49-F238E27FC236}">
                <a16:creationId xmlns:a16="http://schemas.microsoft.com/office/drawing/2014/main" id="{48C2757B-19F3-495C-9417-DD76EF88C4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1612"/>
          <a:stretch/>
        </p:blipFill>
        <p:spPr>
          <a:xfrm>
            <a:off x="7202988" y="1533230"/>
            <a:ext cx="2651225" cy="2558592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A8BECAC-9ADA-4355-8BC2-CD6A9E648DCA}"/>
              </a:ext>
            </a:extLst>
          </p:cNvPr>
          <p:cNvCxnSpPr/>
          <p:nvPr/>
        </p:nvCxnSpPr>
        <p:spPr>
          <a:xfrm>
            <a:off x="6096000" y="461639"/>
            <a:ext cx="0" cy="6107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620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6487886" y="403159"/>
            <a:ext cx="5284224" cy="699555"/>
            <a:chOff x="6444343" y="420914"/>
            <a:chExt cx="5284224" cy="699555"/>
          </a:xfrm>
        </p:grpSpPr>
        <p:sp>
          <p:nvSpPr>
            <p:cNvPr id="5" name="文本框 4"/>
            <p:cNvSpPr txBox="1"/>
            <p:nvPr/>
          </p:nvSpPr>
          <p:spPr>
            <a:xfrm>
              <a:off x="8390282" y="420914"/>
              <a:ext cx="333828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调剂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444343" y="783774"/>
              <a:ext cx="5284224" cy="336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——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选公共课的必考虑项</a:t>
              </a:r>
            </a:p>
          </p:txBody>
        </p:sp>
      </p:grpSp>
      <p:grpSp>
        <p:nvGrpSpPr>
          <p:cNvPr id="9" name="组合 8"/>
          <p:cNvGrpSpPr>
            <a:grpSpLocks noChangeAspect="1"/>
          </p:cNvGrpSpPr>
          <p:nvPr/>
        </p:nvGrpSpPr>
        <p:grpSpPr>
          <a:xfrm>
            <a:off x="1087449" y="2228475"/>
            <a:ext cx="3240000" cy="3240000"/>
            <a:chOff x="5286000" y="2037975"/>
            <a:chExt cx="2880000" cy="2880000"/>
          </a:xfrm>
        </p:grpSpPr>
        <p:sp>
          <p:nvSpPr>
            <p:cNvPr id="2" name="椭圆 1"/>
            <p:cNvSpPr/>
            <p:nvPr/>
          </p:nvSpPr>
          <p:spPr>
            <a:xfrm>
              <a:off x="5286000" y="2037975"/>
              <a:ext cx="2880000" cy="2880000"/>
            </a:xfrm>
            <a:prstGeom prst="ellipse">
              <a:avLst/>
            </a:prstGeom>
            <a:solidFill>
              <a:srgbClr val="1C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5466000" y="2217975"/>
              <a:ext cx="2520000" cy="252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A9CB0044-C574-41EE-A2C9-A8A526DB0890}"/>
              </a:ext>
            </a:extLst>
          </p:cNvPr>
          <p:cNvSpPr txBox="1"/>
          <p:nvPr/>
        </p:nvSpPr>
        <p:spPr>
          <a:xfrm>
            <a:off x="4537500" y="1540151"/>
            <a:ext cx="73225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选择数二英二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优点：数学复习内容少（但并不代表简单）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英语简单好懂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缺点：大家都这么想所以真的报的人很多😅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调剂难民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几乎没有能调的学校如果有就是神仙打架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总之就是一锤子买卖考不上就去找工作😎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1B45B040-3FEA-4F77-9918-B8F0E441B1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" r="2466" b="1"/>
          <a:stretch/>
        </p:blipFill>
        <p:spPr>
          <a:xfrm>
            <a:off x="1870553" y="2694313"/>
            <a:ext cx="1746081" cy="1767204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8D558AE4-334F-4561-A35F-6B6C447AE8A3}"/>
              </a:ext>
            </a:extLst>
          </p:cNvPr>
          <p:cNvSpPr txBox="1"/>
          <p:nvPr/>
        </p:nvSpPr>
        <p:spPr>
          <a:xfrm>
            <a:off x="4537500" y="4213990"/>
            <a:ext cx="73225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选择数一英一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缺点：数学三本书（数二两本）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英语阅读挺难的，都是偏严肃的文章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优点：虽然难但是大家分都不高😎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至少有的调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可以去同层次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211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或者研究院所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总之就是虽然难但是有退路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D7536D2-1E6C-42E4-B0FE-1F2A2C1A7110}"/>
              </a:ext>
            </a:extLst>
          </p:cNvPr>
          <p:cNvCxnSpPr>
            <a:cxnSpLocks/>
          </p:cNvCxnSpPr>
          <p:nvPr/>
        </p:nvCxnSpPr>
        <p:spPr>
          <a:xfrm>
            <a:off x="4651899" y="3941685"/>
            <a:ext cx="6569476" cy="31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CFACC196-B9FD-4816-88D6-86D6FFF1341A}"/>
              </a:ext>
            </a:extLst>
          </p:cNvPr>
          <p:cNvSpPr/>
          <p:nvPr/>
        </p:nvSpPr>
        <p:spPr>
          <a:xfrm>
            <a:off x="1916628" y="3957606"/>
            <a:ext cx="2024455" cy="5145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D5E88DF-751B-470D-B149-3CE1E8696180}"/>
              </a:ext>
            </a:extLst>
          </p:cNvPr>
          <p:cNvSpPr txBox="1"/>
          <p:nvPr/>
        </p:nvSpPr>
        <p:spPr>
          <a:xfrm>
            <a:off x="1704513" y="4065973"/>
            <a:ext cx="2024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方正超重要体 简" panose="02000500000000000000" pitchFamily="2" charset="-122"/>
                <a:ea typeface="方正超重要体 简" panose="02000500000000000000" pitchFamily="2" charset="-122"/>
              </a:rPr>
              <a:t>不考虑调剂</a:t>
            </a:r>
            <a:endParaRPr lang="en-US" altLang="zh-CN" dirty="0">
              <a:latin typeface="方正超重要体 简" panose="02000500000000000000" pitchFamily="2" charset="-122"/>
              <a:ea typeface="方正超重要体 简" panose="02000500000000000000" pitchFamily="2" charset="-122"/>
            </a:endParaRPr>
          </a:p>
          <a:p>
            <a:pPr algn="ctr"/>
            <a:r>
              <a:rPr lang="zh-CN" altLang="en-US" dirty="0">
                <a:latin typeface="方正超重要体 简" panose="02000500000000000000" pitchFamily="2" charset="-122"/>
                <a:ea typeface="方正超重要体 简" panose="02000500000000000000" pitchFamily="2" charset="-122"/>
              </a:rPr>
              <a:t>我真的会受伤🆗？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6487886" y="420914"/>
            <a:ext cx="5284224" cy="699555"/>
            <a:chOff x="6444343" y="420914"/>
            <a:chExt cx="5284224" cy="699555"/>
          </a:xfrm>
        </p:grpSpPr>
        <p:sp>
          <p:nvSpPr>
            <p:cNvPr id="5" name="文本框 4"/>
            <p:cNvSpPr txBox="1"/>
            <p:nvPr/>
          </p:nvSpPr>
          <p:spPr>
            <a:xfrm>
              <a:off x="8390282" y="420914"/>
              <a:ext cx="333828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复习建议</a:t>
              </a:r>
              <a:endParaRPr lang="zh-CN" altLang="en-US" sz="24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444343" y="783774"/>
              <a:ext cx="5284224" cy="336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仅代表个人意见个人情况，适合行动力不太强的人以及不追求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400+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高分</a:t>
              </a:r>
            </a:p>
          </p:txBody>
        </p:sp>
      </p:grpSp>
      <p:grpSp>
        <p:nvGrpSpPr>
          <p:cNvPr id="8" name="68137fea-4a20-40e1-86c7-b31ac02ec2d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364780" y="1046455"/>
            <a:ext cx="9341690" cy="5099839"/>
            <a:chOff x="1281082" y="830261"/>
            <a:chExt cx="9715370" cy="5303839"/>
          </a:xfrm>
        </p:grpSpPr>
        <p:sp>
          <p:nvSpPr>
            <p:cNvPr id="9" name="iṡḻíḑê"/>
            <p:cNvSpPr/>
            <p:nvPr/>
          </p:nvSpPr>
          <p:spPr bwMode="auto">
            <a:xfrm>
              <a:off x="2621807" y="5614612"/>
              <a:ext cx="7055051" cy="19125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8100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" name="íŝḷiḍè"/>
            <p:cNvGrpSpPr/>
            <p:nvPr/>
          </p:nvGrpSpPr>
          <p:grpSpPr>
            <a:xfrm>
              <a:off x="1281082" y="830261"/>
              <a:ext cx="2309806" cy="5303839"/>
              <a:chOff x="2147572" y="830261"/>
              <a:chExt cx="2309806" cy="5303839"/>
            </a:xfrm>
          </p:grpSpPr>
          <p:sp>
            <p:nvSpPr>
              <p:cNvPr id="41" name="ïšlíḍè"/>
              <p:cNvSpPr/>
              <p:nvPr/>
            </p:nvSpPr>
            <p:spPr bwMode="auto">
              <a:xfrm>
                <a:off x="2857821" y="5286375"/>
                <a:ext cx="847725" cy="847725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>
                <a:normAutofit/>
              </a:bodyPr>
              <a:lstStyle/>
              <a:p>
                <a:pPr algn="ctr"/>
                <a:endParaRPr lang="zh-CN" altLang="en-US" b="1" dirty="0">
                  <a:solidFill>
                    <a:schemeClr val="dk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íSḷïḓê"/>
              <p:cNvSpPr/>
              <p:nvPr/>
            </p:nvSpPr>
            <p:spPr bwMode="auto">
              <a:xfrm>
                <a:off x="2147572" y="830261"/>
                <a:ext cx="2309806" cy="5188677"/>
              </a:xfrm>
              <a:custGeom>
                <a:avLst/>
                <a:gdLst>
                  <a:gd name="T0" fmla="*/ 1062 w 1138"/>
                  <a:gd name="T1" fmla="*/ 285 h 3777"/>
                  <a:gd name="T2" fmla="*/ 569 w 1138"/>
                  <a:gd name="T3" fmla="*/ 0 h 3777"/>
                  <a:gd name="T4" fmla="*/ 77 w 1138"/>
                  <a:gd name="T5" fmla="*/ 285 h 3777"/>
                  <a:gd name="T6" fmla="*/ 0 w 1138"/>
                  <a:gd name="T7" fmla="*/ 569 h 3777"/>
                  <a:gd name="T8" fmla="*/ 0 w 1138"/>
                  <a:gd name="T9" fmla="*/ 1991 h 3777"/>
                  <a:gd name="T10" fmla="*/ 484 w 1138"/>
                  <a:gd name="T11" fmla="*/ 2553 h 3777"/>
                  <a:gd name="T12" fmla="*/ 484 w 1138"/>
                  <a:gd name="T13" fmla="*/ 3369 h 3777"/>
                  <a:gd name="T14" fmla="*/ 356 w 1138"/>
                  <a:gd name="T15" fmla="*/ 3564 h 3777"/>
                  <a:gd name="T16" fmla="*/ 569 w 1138"/>
                  <a:gd name="T17" fmla="*/ 3777 h 3777"/>
                  <a:gd name="T18" fmla="*/ 783 w 1138"/>
                  <a:gd name="T19" fmla="*/ 3564 h 3777"/>
                  <a:gd name="T20" fmla="*/ 655 w 1138"/>
                  <a:gd name="T21" fmla="*/ 3369 h 3777"/>
                  <a:gd name="T22" fmla="*/ 655 w 1138"/>
                  <a:gd name="T23" fmla="*/ 2553 h 3777"/>
                  <a:gd name="T24" fmla="*/ 1138 w 1138"/>
                  <a:gd name="T25" fmla="*/ 1991 h 3777"/>
                  <a:gd name="T26" fmla="*/ 1138 w 1138"/>
                  <a:gd name="T27" fmla="*/ 569 h 3777"/>
                  <a:gd name="T28" fmla="*/ 1062 w 1138"/>
                  <a:gd name="T29" fmla="*/ 285 h 3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38" h="3777">
                    <a:moveTo>
                      <a:pt x="1062" y="285"/>
                    </a:moveTo>
                    <a:cubicBezTo>
                      <a:pt x="964" y="115"/>
                      <a:pt x="780" y="0"/>
                      <a:pt x="569" y="0"/>
                    </a:cubicBezTo>
                    <a:cubicBezTo>
                      <a:pt x="359" y="0"/>
                      <a:pt x="175" y="115"/>
                      <a:pt x="77" y="285"/>
                    </a:cubicBezTo>
                    <a:cubicBezTo>
                      <a:pt x="28" y="368"/>
                      <a:pt x="0" y="465"/>
                      <a:pt x="0" y="569"/>
                    </a:cubicBezTo>
                    <a:cubicBezTo>
                      <a:pt x="0" y="1991"/>
                      <a:pt x="0" y="1991"/>
                      <a:pt x="0" y="1991"/>
                    </a:cubicBezTo>
                    <a:cubicBezTo>
                      <a:pt x="0" y="2276"/>
                      <a:pt x="210" y="2512"/>
                      <a:pt x="484" y="2553"/>
                    </a:cubicBezTo>
                    <a:cubicBezTo>
                      <a:pt x="484" y="3369"/>
                      <a:pt x="484" y="3369"/>
                      <a:pt x="484" y="3369"/>
                    </a:cubicBezTo>
                    <a:cubicBezTo>
                      <a:pt x="409" y="3401"/>
                      <a:pt x="356" y="3477"/>
                      <a:pt x="356" y="3564"/>
                    </a:cubicBezTo>
                    <a:cubicBezTo>
                      <a:pt x="356" y="3682"/>
                      <a:pt x="451" y="3777"/>
                      <a:pt x="569" y="3777"/>
                    </a:cubicBezTo>
                    <a:cubicBezTo>
                      <a:pt x="687" y="3777"/>
                      <a:pt x="783" y="3682"/>
                      <a:pt x="783" y="3564"/>
                    </a:cubicBezTo>
                    <a:cubicBezTo>
                      <a:pt x="783" y="3477"/>
                      <a:pt x="730" y="3401"/>
                      <a:pt x="655" y="3369"/>
                    </a:cubicBezTo>
                    <a:cubicBezTo>
                      <a:pt x="655" y="2553"/>
                      <a:pt x="655" y="2553"/>
                      <a:pt x="655" y="2553"/>
                    </a:cubicBezTo>
                    <a:cubicBezTo>
                      <a:pt x="928" y="2512"/>
                      <a:pt x="1138" y="2276"/>
                      <a:pt x="1138" y="1991"/>
                    </a:cubicBezTo>
                    <a:cubicBezTo>
                      <a:pt x="1138" y="569"/>
                      <a:pt x="1138" y="569"/>
                      <a:pt x="1138" y="569"/>
                    </a:cubicBezTo>
                    <a:cubicBezTo>
                      <a:pt x="1138" y="465"/>
                      <a:pt x="1110" y="368"/>
                      <a:pt x="1062" y="285"/>
                    </a:cubicBezTo>
                    <a:close/>
                  </a:path>
                </a:pathLst>
              </a:custGeom>
              <a:solidFill>
                <a:srgbClr val="1C4885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ïSḷïďe"/>
              <p:cNvSpPr/>
              <p:nvPr/>
            </p:nvSpPr>
            <p:spPr bwMode="auto">
              <a:xfrm>
                <a:off x="2993651" y="5422205"/>
                <a:ext cx="576064" cy="576064"/>
              </a:xfrm>
              <a:prstGeom prst="ellipse">
                <a:avLst/>
              </a:prstGeom>
              <a:noFill/>
              <a:ln w="19050">
                <a:noFill/>
                <a:round/>
              </a:ln>
            </p:spPr>
            <p:txBody>
              <a:bodyPr vert="horz" wrap="square" lIns="91440" tIns="45720" rIns="91440" bIns="45720" anchor="ctr" anchorCtr="1" compatLnSpc="1">
                <a:normAutofit fontScale="92500"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</a:p>
            </p:txBody>
          </p:sp>
          <p:grpSp>
            <p:nvGrpSpPr>
              <p:cNvPr id="44" name="ïśľíḋê"/>
              <p:cNvGrpSpPr/>
              <p:nvPr/>
            </p:nvGrpSpPr>
            <p:grpSpPr>
              <a:xfrm>
                <a:off x="2155082" y="2274621"/>
                <a:ext cx="2205803" cy="1660008"/>
                <a:chOff x="850126" y="2274621"/>
                <a:chExt cx="2020851" cy="1660008"/>
              </a:xfrm>
            </p:grpSpPr>
            <p:sp>
              <p:nvSpPr>
                <p:cNvPr id="48" name="íSḻíḍe"/>
                <p:cNvSpPr/>
                <p:nvPr/>
              </p:nvSpPr>
              <p:spPr bwMode="auto">
                <a:xfrm>
                  <a:off x="850126" y="2716426"/>
                  <a:ext cx="2020851" cy="121820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网课没必要</a:t>
                  </a:r>
                  <a:endPara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跟着肖秀荣的书走</a:t>
                  </a:r>
                  <a:endPara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r>
                    <a:rPr lang="zh-CN" altLang="en-US" sz="12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肖八肖四背会</a:t>
                  </a:r>
                  <a:r>
                    <a:rPr lang="en-US" altLang="zh-CN" sz="12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70</a:t>
                  </a:r>
                  <a:r>
                    <a:rPr lang="zh-CN" altLang="en-US" sz="12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没问题</a:t>
                  </a:r>
                  <a:endPara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9" name="íṥļîḑé"/>
                <p:cNvSpPr txBox="1"/>
                <p:nvPr/>
              </p:nvSpPr>
              <p:spPr bwMode="auto">
                <a:xfrm>
                  <a:off x="1163789" y="2274621"/>
                  <a:ext cx="1436954" cy="4418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ctr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</a:pPr>
                  <a:r>
                    <a:rPr lang="zh-CN" altLang="en-US" sz="16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政治</a:t>
                  </a:r>
                  <a:endParaRPr lang="en-US" altLang="zh-CN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45" name="íş1iḓê"/>
              <p:cNvGrpSpPr/>
              <p:nvPr/>
            </p:nvGrpSpPr>
            <p:grpSpPr>
              <a:xfrm>
                <a:off x="2897975" y="1411000"/>
                <a:ext cx="767418" cy="767418"/>
                <a:chOff x="1025999" y="1411000"/>
                <a:chExt cx="767418" cy="767418"/>
              </a:xfrm>
            </p:grpSpPr>
            <p:sp>
              <p:nvSpPr>
                <p:cNvPr id="46" name="îṩļîḑe"/>
                <p:cNvSpPr/>
                <p:nvPr/>
              </p:nvSpPr>
              <p:spPr bwMode="auto">
                <a:xfrm>
                  <a:off x="1025999" y="1411000"/>
                  <a:ext cx="767418" cy="767418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noFill/>
                  <a:round/>
                </a:ln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7" name="îśḻíďe"/>
                <p:cNvSpPr/>
                <p:nvPr/>
              </p:nvSpPr>
              <p:spPr bwMode="auto">
                <a:xfrm>
                  <a:off x="1203096" y="1592753"/>
                  <a:ext cx="413225" cy="403914"/>
                </a:xfrm>
                <a:custGeom>
                  <a:avLst/>
                  <a:gdLst>
                    <a:gd name="connsiteX0" fmla="*/ 163904 w 607933"/>
                    <a:gd name="connsiteY0" fmla="*/ 368072 h 594235"/>
                    <a:gd name="connsiteX1" fmla="*/ 194698 w 607933"/>
                    <a:gd name="connsiteY1" fmla="*/ 416677 h 594235"/>
                    <a:gd name="connsiteX2" fmla="*/ 52648 w 607933"/>
                    <a:gd name="connsiteY2" fmla="*/ 475202 h 594235"/>
                    <a:gd name="connsiteX3" fmla="*/ 303966 w 607933"/>
                    <a:gd name="connsiteY3" fmla="*/ 542654 h 594235"/>
                    <a:gd name="connsiteX4" fmla="*/ 555285 w 607933"/>
                    <a:gd name="connsiteY4" fmla="*/ 475202 h 594235"/>
                    <a:gd name="connsiteX5" fmla="*/ 412242 w 607933"/>
                    <a:gd name="connsiteY5" fmla="*/ 416677 h 594235"/>
                    <a:gd name="connsiteX6" fmla="*/ 444030 w 607933"/>
                    <a:gd name="connsiteY6" fmla="*/ 368072 h 594235"/>
                    <a:gd name="connsiteX7" fmla="*/ 607933 w 607933"/>
                    <a:gd name="connsiteY7" fmla="*/ 475202 h 594235"/>
                    <a:gd name="connsiteX8" fmla="*/ 303966 w 607933"/>
                    <a:gd name="connsiteY8" fmla="*/ 594235 h 594235"/>
                    <a:gd name="connsiteX9" fmla="*/ 0 w 607933"/>
                    <a:gd name="connsiteY9" fmla="*/ 475202 h 594235"/>
                    <a:gd name="connsiteX10" fmla="*/ 163904 w 607933"/>
                    <a:gd name="connsiteY10" fmla="*/ 368072 h 594235"/>
                    <a:gd name="connsiteX11" fmla="*/ 304444 w 607933"/>
                    <a:gd name="connsiteY11" fmla="*/ 119134 h 594235"/>
                    <a:gd name="connsiteX12" fmla="*/ 368550 w 607933"/>
                    <a:gd name="connsiteY12" fmla="*/ 183559 h 594235"/>
                    <a:gd name="connsiteX13" fmla="*/ 304444 w 607933"/>
                    <a:gd name="connsiteY13" fmla="*/ 247984 h 594235"/>
                    <a:gd name="connsiteX14" fmla="*/ 240338 w 607933"/>
                    <a:gd name="connsiteY14" fmla="*/ 183559 h 594235"/>
                    <a:gd name="connsiteX15" fmla="*/ 304444 w 607933"/>
                    <a:gd name="connsiteY15" fmla="*/ 119134 h 594235"/>
                    <a:gd name="connsiteX16" fmla="*/ 304941 w 607933"/>
                    <a:gd name="connsiteY16" fmla="*/ 78375 h 594235"/>
                    <a:gd name="connsiteX17" fmla="*/ 198655 w 607933"/>
                    <a:gd name="connsiteY17" fmla="*/ 183536 h 594235"/>
                    <a:gd name="connsiteX18" fmla="*/ 304941 w 607933"/>
                    <a:gd name="connsiteY18" fmla="*/ 288698 h 594235"/>
                    <a:gd name="connsiteX19" fmla="*/ 410234 w 607933"/>
                    <a:gd name="connsiteY19" fmla="*/ 183536 h 594235"/>
                    <a:gd name="connsiteX20" fmla="*/ 304941 w 607933"/>
                    <a:gd name="connsiteY20" fmla="*/ 78375 h 594235"/>
                    <a:gd name="connsiteX21" fmla="*/ 304941 w 607933"/>
                    <a:gd name="connsiteY21" fmla="*/ 0 h 594235"/>
                    <a:gd name="connsiteX22" fmla="*/ 482747 w 607933"/>
                    <a:gd name="connsiteY22" fmla="*/ 178576 h 594235"/>
                    <a:gd name="connsiteX23" fmla="*/ 338714 w 607933"/>
                    <a:gd name="connsiteY23" fmla="*/ 454376 h 594235"/>
                    <a:gd name="connsiteX24" fmla="*/ 304941 w 607933"/>
                    <a:gd name="connsiteY24" fmla="*/ 472234 h 594235"/>
                    <a:gd name="connsiteX25" fmla="*/ 270175 w 607933"/>
                    <a:gd name="connsiteY25" fmla="*/ 454376 h 594235"/>
                    <a:gd name="connsiteX26" fmla="*/ 126142 w 607933"/>
                    <a:gd name="connsiteY26" fmla="*/ 178576 h 594235"/>
                    <a:gd name="connsiteX27" fmla="*/ 304941 w 607933"/>
                    <a:gd name="connsiteY27" fmla="*/ 0 h 594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07933" h="594235">
                      <a:moveTo>
                        <a:pt x="163904" y="368072"/>
                      </a:moveTo>
                      <a:cubicBezTo>
                        <a:pt x="173837" y="383943"/>
                        <a:pt x="183771" y="399814"/>
                        <a:pt x="194698" y="416677"/>
                      </a:cubicBezTo>
                      <a:cubicBezTo>
                        <a:pt x="100329" y="430564"/>
                        <a:pt x="52648" y="460323"/>
                        <a:pt x="52648" y="475202"/>
                      </a:cubicBezTo>
                      <a:cubicBezTo>
                        <a:pt x="52648" y="495041"/>
                        <a:pt x="138076" y="542654"/>
                        <a:pt x="303966" y="542654"/>
                      </a:cubicBezTo>
                      <a:cubicBezTo>
                        <a:pt x="469857" y="542654"/>
                        <a:pt x="555285" y="495041"/>
                        <a:pt x="555285" y="475202"/>
                      </a:cubicBezTo>
                      <a:cubicBezTo>
                        <a:pt x="555285" y="460323"/>
                        <a:pt x="506611" y="430564"/>
                        <a:pt x="412242" y="416677"/>
                      </a:cubicBezTo>
                      <a:cubicBezTo>
                        <a:pt x="424162" y="399814"/>
                        <a:pt x="434096" y="383943"/>
                        <a:pt x="444030" y="368072"/>
                      </a:cubicBezTo>
                      <a:cubicBezTo>
                        <a:pt x="536412" y="385927"/>
                        <a:pt x="607933" y="421637"/>
                        <a:pt x="607933" y="475202"/>
                      </a:cubicBezTo>
                      <a:cubicBezTo>
                        <a:pt x="607933" y="553565"/>
                        <a:pt x="454956" y="594235"/>
                        <a:pt x="303966" y="594235"/>
                      </a:cubicBezTo>
                      <a:cubicBezTo>
                        <a:pt x="152977" y="594235"/>
                        <a:pt x="0" y="553565"/>
                        <a:pt x="0" y="475202"/>
                      </a:cubicBezTo>
                      <a:cubicBezTo>
                        <a:pt x="0" y="421637"/>
                        <a:pt x="70528" y="385927"/>
                        <a:pt x="163904" y="368072"/>
                      </a:cubicBezTo>
                      <a:close/>
                      <a:moveTo>
                        <a:pt x="304444" y="119134"/>
                      </a:moveTo>
                      <a:cubicBezTo>
                        <a:pt x="339849" y="119134"/>
                        <a:pt x="368550" y="147978"/>
                        <a:pt x="368550" y="183559"/>
                      </a:cubicBezTo>
                      <a:cubicBezTo>
                        <a:pt x="368550" y="219140"/>
                        <a:pt x="339849" y="247984"/>
                        <a:pt x="304444" y="247984"/>
                      </a:cubicBezTo>
                      <a:cubicBezTo>
                        <a:pt x="269039" y="247984"/>
                        <a:pt x="240338" y="219140"/>
                        <a:pt x="240338" y="183559"/>
                      </a:cubicBezTo>
                      <a:cubicBezTo>
                        <a:pt x="240338" y="147978"/>
                        <a:pt x="269039" y="119134"/>
                        <a:pt x="304444" y="119134"/>
                      </a:cubicBezTo>
                      <a:close/>
                      <a:moveTo>
                        <a:pt x="304941" y="78375"/>
                      </a:moveTo>
                      <a:cubicBezTo>
                        <a:pt x="246335" y="78375"/>
                        <a:pt x="198655" y="125003"/>
                        <a:pt x="198655" y="183536"/>
                      </a:cubicBezTo>
                      <a:cubicBezTo>
                        <a:pt x="198655" y="242070"/>
                        <a:pt x="246335" y="288698"/>
                        <a:pt x="304941" y="288698"/>
                      </a:cubicBezTo>
                      <a:cubicBezTo>
                        <a:pt x="362554" y="288698"/>
                        <a:pt x="410234" y="242070"/>
                        <a:pt x="410234" y="183536"/>
                      </a:cubicBezTo>
                      <a:cubicBezTo>
                        <a:pt x="410234" y="125003"/>
                        <a:pt x="362554" y="78375"/>
                        <a:pt x="304941" y="78375"/>
                      </a:cubicBezTo>
                      <a:close/>
                      <a:moveTo>
                        <a:pt x="304941" y="0"/>
                      </a:moveTo>
                      <a:cubicBezTo>
                        <a:pt x="403281" y="0"/>
                        <a:pt x="482747" y="80359"/>
                        <a:pt x="482747" y="178576"/>
                      </a:cubicBezTo>
                      <a:cubicBezTo>
                        <a:pt x="482747" y="249014"/>
                        <a:pt x="391361" y="383938"/>
                        <a:pt x="338714" y="454376"/>
                      </a:cubicBezTo>
                      <a:cubicBezTo>
                        <a:pt x="330768" y="465289"/>
                        <a:pt x="317854" y="472234"/>
                        <a:pt x="304941" y="472234"/>
                      </a:cubicBezTo>
                      <a:cubicBezTo>
                        <a:pt x="291035" y="472234"/>
                        <a:pt x="278121" y="465289"/>
                        <a:pt x="270175" y="454376"/>
                      </a:cubicBezTo>
                      <a:cubicBezTo>
                        <a:pt x="217528" y="383938"/>
                        <a:pt x="126142" y="249014"/>
                        <a:pt x="126142" y="178576"/>
                      </a:cubicBezTo>
                      <a:cubicBezTo>
                        <a:pt x="126142" y="80359"/>
                        <a:pt x="205608" y="0"/>
                        <a:pt x="304941" y="0"/>
                      </a:cubicBezTo>
                      <a:close/>
                    </a:path>
                  </a:pathLst>
                </a:custGeom>
                <a:solidFill>
                  <a:srgbClr val="2259A2"/>
                </a:solidFill>
                <a:ln w="19050">
                  <a:noFill/>
                  <a:round/>
                </a:ln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11" name="íśḻiḑe"/>
            <p:cNvGrpSpPr/>
            <p:nvPr/>
          </p:nvGrpSpPr>
          <p:grpSpPr>
            <a:xfrm>
              <a:off x="3828046" y="830261"/>
              <a:ext cx="2217504" cy="5303839"/>
              <a:chOff x="4054044" y="830261"/>
              <a:chExt cx="2217504" cy="5303839"/>
            </a:xfrm>
          </p:grpSpPr>
          <p:sp>
            <p:nvSpPr>
              <p:cNvPr id="32" name="îṥ1îḍé"/>
              <p:cNvSpPr/>
              <p:nvPr/>
            </p:nvSpPr>
            <p:spPr bwMode="auto">
              <a:xfrm>
                <a:off x="4729798" y="5286375"/>
                <a:ext cx="847725" cy="847725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/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iṡľïdé"/>
              <p:cNvSpPr/>
              <p:nvPr/>
            </p:nvSpPr>
            <p:spPr bwMode="auto">
              <a:xfrm>
                <a:off x="4054044" y="830261"/>
                <a:ext cx="2217504" cy="5188677"/>
              </a:xfrm>
              <a:custGeom>
                <a:avLst/>
                <a:gdLst>
                  <a:gd name="T0" fmla="*/ 1062 w 1138"/>
                  <a:gd name="T1" fmla="*/ 285 h 3777"/>
                  <a:gd name="T2" fmla="*/ 569 w 1138"/>
                  <a:gd name="T3" fmla="*/ 0 h 3777"/>
                  <a:gd name="T4" fmla="*/ 77 w 1138"/>
                  <a:gd name="T5" fmla="*/ 285 h 3777"/>
                  <a:gd name="T6" fmla="*/ 0 w 1138"/>
                  <a:gd name="T7" fmla="*/ 569 h 3777"/>
                  <a:gd name="T8" fmla="*/ 0 w 1138"/>
                  <a:gd name="T9" fmla="*/ 1991 h 3777"/>
                  <a:gd name="T10" fmla="*/ 484 w 1138"/>
                  <a:gd name="T11" fmla="*/ 2553 h 3777"/>
                  <a:gd name="T12" fmla="*/ 484 w 1138"/>
                  <a:gd name="T13" fmla="*/ 3369 h 3777"/>
                  <a:gd name="T14" fmla="*/ 356 w 1138"/>
                  <a:gd name="T15" fmla="*/ 3564 h 3777"/>
                  <a:gd name="T16" fmla="*/ 569 w 1138"/>
                  <a:gd name="T17" fmla="*/ 3777 h 3777"/>
                  <a:gd name="T18" fmla="*/ 783 w 1138"/>
                  <a:gd name="T19" fmla="*/ 3564 h 3777"/>
                  <a:gd name="T20" fmla="*/ 655 w 1138"/>
                  <a:gd name="T21" fmla="*/ 3369 h 3777"/>
                  <a:gd name="T22" fmla="*/ 655 w 1138"/>
                  <a:gd name="T23" fmla="*/ 2553 h 3777"/>
                  <a:gd name="T24" fmla="*/ 1138 w 1138"/>
                  <a:gd name="T25" fmla="*/ 1991 h 3777"/>
                  <a:gd name="T26" fmla="*/ 1138 w 1138"/>
                  <a:gd name="T27" fmla="*/ 569 h 3777"/>
                  <a:gd name="T28" fmla="*/ 1062 w 1138"/>
                  <a:gd name="T29" fmla="*/ 285 h 3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38" h="3777">
                    <a:moveTo>
                      <a:pt x="1062" y="285"/>
                    </a:moveTo>
                    <a:cubicBezTo>
                      <a:pt x="964" y="115"/>
                      <a:pt x="780" y="0"/>
                      <a:pt x="569" y="0"/>
                    </a:cubicBezTo>
                    <a:cubicBezTo>
                      <a:pt x="359" y="0"/>
                      <a:pt x="175" y="115"/>
                      <a:pt x="77" y="285"/>
                    </a:cubicBezTo>
                    <a:cubicBezTo>
                      <a:pt x="28" y="368"/>
                      <a:pt x="0" y="465"/>
                      <a:pt x="0" y="569"/>
                    </a:cubicBezTo>
                    <a:cubicBezTo>
                      <a:pt x="0" y="1991"/>
                      <a:pt x="0" y="1991"/>
                      <a:pt x="0" y="1991"/>
                    </a:cubicBezTo>
                    <a:cubicBezTo>
                      <a:pt x="0" y="2276"/>
                      <a:pt x="210" y="2512"/>
                      <a:pt x="484" y="2553"/>
                    </a:cubicBezTo>
                    <a:cubicBezTo>
                      <a:pt x="484" y="3369"/>
                      <a:pt x="484" y="3369"/>
                      <a:pt x="484" y="3369"/>
                    </a:cubicBezTo>
                    <a:cubicBezTo>
                      <a:pt x="409" y="3401"/>
                      <a:pt x="356" y="3477"/>
                      <a:pt x="356" y="3564"/>
                    </a:cubicBezTo>
                    <a:cubicBezTo>
                      <a:pt x="356" y="3682"/>
                      <a:pt x="451" y="3777"/>
                      <a:pt x="569" y="3777"/>
                    </a:cubicBezTo>
                    <a:cubicBezTo>
                      <a:pt x="687" y="3777"/>
                      <a:pt x="783" y="3682"/>
                      <a:pt x="783" y="3564"/>
                    </a:cubicBezTo>
                    <a:cubicBezTo>
                      <a:pt x="783" y="3477"/>
                      <a:pt x="730" y="3401"/>
                      <a:pt x="655" y="3369"/>
                    </a:cubicBezTo>
                    <a:cubicBezTo>
                      <a:pt x="655" y="2553"/>
                      <a:pt x="655" y="2553"/>
                      <a:pt x="655" y="2553"/>
                    </a:cubicBezTo>
                    <a:cubicBezTo>
                      <a:pt x="928" y="2512"/>
                      <a:pt x="1138" y="2276"/>
                      <a:pt x="1138" y="1991"/>
                    </a:cubicBezTo>
                    <a:cubicBezTo>
                      <a:pt x="1138" y="569"/>
                      <a:pt x="1138" y="569"/>
                      <a:pt x="1138" y="569"/>
                    </a:cubicBezTo>
                    <a:cubicBezTo>
                      <a:pt x="1138" y="465"/>
                      <a:pt x="1110" y="368"/>
                      <a:pt x="1062" y="285"/>
                    </a:cubicBezTo>
                    <a:close/>
                  </a:path>
                </a:pathLst>
              </a:custGeom>
              <a:solidFill>
                <a:srgbClr val="1C4885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iṥľidê"/>
              <p:cNvSpPr/>
              <p:nvPr/>
            </p:nvSpPr>
            <p:spPr bwMode="auto">
              <a:xfrm>
                <a:off x="4869724" y="5422205"/>
                <a:ext cx="576064" cy="576064"/>
              </a:xfrm>
              <a:prstGeom prst="ellipse">
                <a:avLst/>
              </a:prstGeom>
              <a:solidFill>
                <a:srgbClr val="2259A2"/>
              </a:solidFill>
              <a:ln w="19050">
                <a:noFill/>
                <a:round/>
              </a:ln>
            </p:spPr>
            <p:txBody>
              <a:bodyPr vert="horz" wrap="square" lIns="91440" tIns="45720" rIns="91440" bIns="45720" anchor="ctr" anchorCtr="1" compatLnSpc="1">
                <a:normAutofit fontScale="92500"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</a:p>
            </p:txBody>
          </p:sp>
          <p:sp>
            <p:nvSpPr>
              <p:cNvPr id="40" name="í$ľïḋé"/>
              <p:cNvSpPr txBox="1"/>
              <p:nvPr/>
            </p:nvSpPr>
            <p:spPr bwMode="auto">
              <a:xfrm>
                <a:off x="4324442" y="2359692"/>
                <a:ext cx="1568466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英语</a:t>
                </a:r>
                <a:endPara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6" name="iṥliḍé"/>
              <p:cNvGrpSpPr/>
              <p:nvPr/>
            </p:nvGrpSpPr>
            <p:grpSpPr>
              <a:xfrm>
                <a:off x="4769951" y="1411000"/>
                <a:ext cx="767418" cy="767418"/>
                <a:chOff x="1025999" y="1411000"/>
                <a:chExt cx="767418" cy="767418"/>
              </a:xfrm>
            </p:grpSpPr>
            <p:sp>
              <p:nvSpPr>
                <p:cNvPr id="37" name="íş1îḓê"/>
                <p:cNvSpPr/>
                <p:nvPr/>
              </p:nvSpPr>
              <p:spPr bwMode="auto">
                <a:xfrm>
                  <a:off x="1025999" y="1411000"/>
                  <a:ext cx="767418" cy="767418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noFill/>
                  <a:round/>
                </a:ln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8" name="ïṣliḍe"/>
                <p:cNvSpPr/>
                <p:nvPr/>
              </p:nvSpPr>
              <p:spPr bwMode="auto">
                <a:xfrm>
                  <a:off x="1203096" y="1592753"/>
                  <a:ext cx="413225" cy="403914"/>
                </a:xfrm>
                <a:custGeom>
                  <a:avLst/>
                  <a:gdLst>
                    <a:gd name="connsiteX0" fmla="*/ 163904 w 607933"/>
                    <a:gd name="connsiteY0" fmla="*/ 368072 h 594235"/>
                    <a:gd name="connsiteX1" fmla="*/ 194698 w 607933"/>
                    <a:gd name="connsiteY1" fmla="*/ 416677 h 594235"/>
                    <a:gd name="connsiteX2" fmla="*/ 52648 w 607933"/>
                    <a:gd name="connsiteY2" fmla="*/ 475202 h 594235"/>
                    <a:gd name="connsiteX3" fmla="*/ 303966 w 607933"/>
                    <a:gd name="connsiteY3" fmla="*/ 542654 h 594235"/>
                    <a:gd name="connsiteX4" fmla="*/ 555285 w 607933"/>
                    <a:gd name="connsiteY4" fmla="*/ 475202 h 594235"/>
                    <a:gd name="connsiteX5" fmla="*/ 412242 w 607933"/>
                    <a:gd name="connsiteY5" fmla="*/ 416677 h 594235"/>
                    <a:gd name="connsiteX6" fmla="*/ 444030 w 607933"/>
                    <a:gd name="connsiteY6" fmla="*/ 368072 h 594235"/>
                    <a:gd name="connsiteX7" fmla="*/ 607933 w 607933"/>
                    <a:gd name="connsiteY7" fmla="*/ 475202 h 594235"/>
                    <a:gd name="connsiteX8" fmla="*/ 303966 w 607933"/>
                    <a:gd name="connsiteY8" fmla="*/ 594235 h 594235"/>
                    <a:gd name="connsiteX9" fmla="*/ 0 w 607933"/>
                    <a:gd name="connsiteY9" fmla="*/ 475202 h 594235"/>
                    <a:gd name="connsiteX10" fmla="*/ 163904 w 607933"/>
                    <a:gd name="connsiteY10" fmla="*/ 368072 h 594235"/>
                    <a:gd name="connsiteX11" fmla="*/ 304444 w 607933"/>
                    <a:gd name="connsiteY11" fmla="*/ 119134 h 594235"/>
                    <a:gd name="connsiteX12" fmla="*/ 368550 w 607933"/>
                    <a:gd name="connsiteY12" fmla="*/ 183559 h 594235"/>
                    <a:gd name="connsiteX13" fmla="*/ 304444 w 607933"/>
                    <a:gd name="connsiteY13" fmla="*/ 247984 h 594235"/>
                    <a:gd name="connsiteX14" fmla="*/ 240338 w 607933"/>
                    <a:gd name="connsiteY14" fmla="*/ 183559 h 594235"/>
                    <a:gd name="connsiteX15" fmla="*/ 304444 w 607933"/>
                    <a:gd name="connsiteY15" fmla="*/ 119134 h 594235"/>
                    <a:gd name="connsiteX16" fmla="*/ 304941 w 607933"/>
                    <a:gd name="connsiteY16" fmla="*/ 78375 h 594235"/>
                    <a:gd name="connsiteX17" fmla="*/ 198655 w 607933"/>
                    <a:gd name="connsiteY17" fmla="*/ 183536 h 594235"/>
                    <a:gd name="connsiteX18" fmla="*/ 304941 w 607933"/>
                    <a:gd name="connsiteY18" fmla="*/ 288698 h 594235"/>
                    <a:gd name="connsiteX19" fmla="*/ 410234 w 607933"/>
                    <a:gd name="connsiteY19" fmla="*/ 183536 h 594235"/>
                    <a:gd name="connsiteX20" fmla="*/ 304941 w 607933"/>
                    <a:gd name="connsiteY20" fmla="*/ 78375 h 594235"/>
                    <a:gd name="connsiteX21" fmla="*/ 304941 w 607933"/>
                    <a:gd name="connsiteY21" fmla="*/ 0 h 594235"/>
                    <a:gd name="connsiteX22" fmla="*/ 482747 w 607933"/>
                    <a:gd name="connsiteY22" fmla="*/ 178576 h 594235"/>
                    <a:gd name="connsiteX23" fmla="*/ 338714 w 607933"/>
                    <a:gd name="connsiteY23" fmla="*/ 454376 h 594235"/>
                    <a:gd name="connsiteX24" fmla="*/ 304941 w 607933"/>
                    <a:gd name="connsiteY24" fmla="*/ 472234 h 594235"/>
                    <a:gd name="connsiteX25" fmla="*/ 270175 w 607933"/>
                    <a:gd name="connsiteY25" fmla="*/ 454376 h 594235"/>
                    <a:gd name="connsiteX26" fmla="*/ 126142 w 607933"/>
                    <a:gd name="connsiteY26" fmla="*/ 178576 h 594235"/>
                    <a:gd name="connsiteX27" fmla="*/ 304941 w 607933"/>
                    <a:gd name="connsiteY27" fmla="*/ 0 h 594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07933" h="594235">
                      <a:moveTo>
                        <a:pt x="163904" y="368072"/>
                      </a:moveTo>
                      <a:cubicBezTo>
                        <a:pt x="173837" y="383943"/>
                        <a:pt x="183771" y="399814"/>
                        <a:pt x="194698" y="416677"/>
                      </a:cubicBezTo>
                      <a:cubicBezTo>
                        <a:pt x="100329" y="430564"/>
                        <a:pt x="52648" y="460323"/>
                        <a:pt x="52648" y="475202"/>
                      </a:cubicBezTo>
                      <a:cubicBezTo>
                        <a:pt x="52648" y="495041"/>
                        <a:pt x="138076" y="542654"/>
                        <a:pt x="303966" y="542654"/>
                      </a:cubicBezTo>
                      <a:cubicBezTo>
                        <a:pt x="469857" y="542654"/>
                        <a:pt x="555285" y="495041"/>
                        <a:pt x="555285" y="475202"/>
                      </a:cubicBezTo>
                      <a:cubicBezTo>
                        <a:pt x="555285" y="460323"/>
                        <a:pt x="506611" y="430564"/>
                        <a:pt x="412242" y="416677"/>
                      </a:cubicBezTo>
                      <a:cubicBezTo>
                        <a:pt x="424162" y="399814"/>
                        <a:pt x="434096" y="383943"/>
                        <a:pt x="444030" y="368072"/>
                      </a:cubicBezTo>
                      <a:cubicBezTo>
                        <a:pt x="536412" y="385927"/>
                        <a:pt x="607933" y="421637"/>
                        <a:pt x="607933" y="475202"/>
                      </a:cubicBezTo>
                      <a:cubicBezTo>
                        <a:pt x="607933" y="553565"/>
                        <a:pt x="454956" y="594235"/>
                        <a:pt x="303966" y="594235"/>
                      </a:cubicBezTo>
                      <a:cubicBezTo>
                        <a:pt x="152977" y="594235"/>
                        <a:pt x="0" y="553565"/>
                        <a:pt x="0" y="475202"/>
                      </a:cubicBezTo>
                      <a:cubicBezTo>
                        <a:pt x="0" y="421637"/>
                        <a:pt x="70528" y="385927"/>
                        <a:pt x="163904" y="368072"/>
                      </a:cubicBezTo>
                      <a:close/>
                      <a:moveTo>
                        <a:pt x="304444" y="119134"/>
                      </a:moveTo>
                      <a:cubicBezTo>
                        <a:pt x="339849" y="119134"/>
                        <a:pt x="368550" y="147978"/>
                        <a:pt x="368550" y="183559"/>
                      </a:cubicBezTo>
                      <a:cubicBezTo>
                        <a:pt x="368550" y="219140"/>
                        <a:pt x="339849" y="247984"/>
                        <a:pt x="304444" y="247984"/>
                      </a:cubicBezTo>
                      <a:cubicBezTo>
                        <a:pt x="269039" y="247984"/>
                        <a:pt x="240338" y="219140"/>
                        <a:pt x="240338" y="183559"/>
                      </a:cubicBezTo>
                      <a:cubicBezTo>
                        <a:pt x="240338" y="147978"/>
                        <a:pt x="269039" y="119134"/>
                        <a:pt x="304444" y="119134"/>
                      </a:cubicBezTo>
                      <a:close/>
                      <a:moveTo>
                        <a:pt x="304941" y="78375"/>
                      </a:moveTo>
                      <a:cubicBezTo>
                        <a:pt x="246335" y="78375"/>
                        <a:pt x="198655" y="125003"/>
                        <a:pt x="198655" y="183536"/>
                      </a:cubicBezTo>
                      <a:cubicBezTo>
                        <a:pt x="198655" y="242070"/>
                        <a:pt x="246335" y="288698"/>
                        <a:pt x="304941" y="288698"/>
                      </a:cubicBezTo>
                      <a:cubicBezTo>
                        <a:pt x="362554" y="288698"/>
                        <a:pt x="410234" y="242070"/>
                        <a:pt x="410234" y="183536"/>
                      </a:cubicBezTo>
                      <a:cubicBezTo>
                        <a:pt x="410234" y="125003"/>
                        <a:pt x="362554" y="78375"/>
                        <a:pt x="304941" y="78375"/>
                      </a:cubicBezTo>
                      <a:close/>
                      <a:moveTo>
                        <a:pt x="304941" y="0"/>
                      </a:moveTo>
                      <a:cubicBezTo>
                        <a:pt x="403281" y="0"/>
                        <a:pt x="482747" y="80359"/>
                        <a:pt x="482747" y="178576"/>
                      </a:cubicBezTo>
                      <a:cubicBezTo>
                        <a:pt x="482747" y="249014"/>
                        <a:pt x="391361" y="383938"/>
                        <a:pt x="338714" y="454376"/>
                      </a:cubicBezTo>
                      <a:cubicBezTo>
                        <a:pt x="330768" y="465289"/>
                        <a:pt x="317854" y="472234"/>
                        <a:pt x="304941" y="472234"/>
                      </a:cubicBezTo>
                      <a:cubicBezTo>
                        <a:pt x="291035" y="472234"/>
                        <a:pt x="278121" y="465289"/>
                        <a:pt x="270175" y="454376"/>
                      </a:cubicBezTo>
                      <a:cubicBezTo>
                        <a:pt x="217528" y="383938"/>
                        <a:pt x="126142" y="249014"/>
                        <a:pt x="126142" y="178576"/>
                      </a:cubicBezTo>
                      <a:cubicBezTo>
                        <a:pt x="126142" y="80359"/>
                        <a:pt x="205608" y="0"/>
                        <a:pt x="304941" y="0"/>
                      </a:cubicBezTo>
                      <a:close/>
                    </a:path>
                  </a:pathLst>
                </a:custGeom>
                <a:solidFill>
                  <a:srgbClr val="2259A2"/>
                </a:solidFill>
                <a:ln w="19050">
                  <a:noFill/>
                  <a:round/>
                </a:ln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12" name="íšḷíḍê"/>
            <p:cNvGrpSpPr/>
            <p:nvPr/>
          </p:nvGrpSpPr>
          <p:grpSpPr>
            <a:xfrm>
              <a:off x="6372996" y="855303"/>
              <a:ext cx="2205803" cy="5278797"/>
              <a:chOff x="5958501" y="855303"/>
              <a:chExt cx="2205803" cy="5278797"/>
            </a:xfrm>
          </p:grpSpPr>
          <p:sp>
            <p:nvSpPr>
              <p:cNvPr id="23" name="işľiḑê"/>
              <p:cNvSpPr/>
              <p:nvPr/>
            </p:nvSpPr>
            <p:spPr bwMode="auto">
              <a:xfrm>
                <a:off x="6601775" y="5286375"/>
                <a:ext cx="847725" cy="847725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/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îṩ1ïḓè"/>
              <p:cNvSpPr/>
              <p:nvPr/>
            </p:nvSpPr>
            <p:spPr bwMode="auto">
              <a:xfrm>
                <a:off x="5958501" y="855303"/>
                <a:ext cx="2205803" cy="5177293"/>
              </a:xfrm>
              <a:custGeom>
                <a:avLst/>
                <a:gdLst>
                  <a:gd name="T0" fmla="*/ 1062 w 1138"/>
                  <a:gd name="T1" fmla="*/ 285 h 3777"/>
                  <a:gd name="T2" fmla="*/ 569 w 1138"/>
                  <a:gd name="T3" fmla="*/ 0 h 3777"/>
                  <a:gd name="T4" fmla="*/ 77 w 1138"/>
                  <a:gd name="T5" fmla="*/ 285 h 3777"/>
                  <a:gd name="T6" fmla="*/ 0 w 1138"/>
                  <a:gd name="T7" fmla="*/ 569 h 3777"/>
                  <a:gd name="T8" fmla="*/ 0 w 1138"/>
                  <a:gd name="T9" fmla="*/ 1991 h 3777"/>
                  <a:gd name="T10" fmla="*/ 484 w 1138"/>
                  <a:gd name="T11" fmla="*/ 2553 h 3777"/>
                  <a:gd name="T12" fmla="*/ 484 w 1138"/>
                  <a:gd name="T13" fmla="*/ 3369 h 3777"/>
                  <a:gd name="T14" fmla="*/ 356 w 1138"/>
                  <a:gd name="T15" fmla="*/ 3564 h 3777"/>
                  <a:gd name="T16" fmla="*/ 569 w 1138"/>
                  <a:gd name="T17" fmla="*/ 3777 h 3777"/>
                  <a:gd name="T18" fmla="*/ 783 w 1138"/>
                  <a:gd name="T19" fmla="*/ 3564 h 3777"/>
                  <a:gd name="T20" fmla="*/ 655 w 1138"/>
                  <a:gd name="T21" fmla="*/ 3369 h 3777"/>
                  <a:gd name="T22" fmla="*/ 655 w 1138"/>
                  <a:gd name="T23" fmla="*/ 2553 h 3777"/>
                  <a:gd name="T24" fmla="*/ 1138 w 1138"/>
                  <a:gd name="T25" fmla="*/ 1991 h 3777"/>
                  <a:gd name="T26" fmla="*/ 1138 w 1138"/>
                  <a:gd name="T27" fmla="*/ 569 h 3777"/>
                  <a:gd name="T28" fmla="*/ 1062 w 1138"/>
                  <a:gd name="T29" fmla="*/ 285 h 3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38" h="3777">
                    <a:moveTo>
                      <a:pt x="1062" y="285"/>
                    </a:moveTo>
                    <a:cubicBezTo>
                      <a:pt x="964" y="115"/>
                      <a:pt x="780" y="0"/>
                      <a:pt x="569" y="0"/>
                    </a:cubicBezTo>
                    <a:cubicBezTo>
                      <a:pt x="359" y="0"/>
                      <a:pt x="175" y="115"/>
                      <a:pt x="77" y="285"/>
                    </a:cubicBezTo>
                    <a:cubicBezTo>
                      <a:pt x="28" y="368"/>
                      <a:pt x="0" y="465"/>
                      <a:pt x="0" y="569"/>
                    </a:cubicBezTo>
                    <a:cubicBezTo>
                      <a:pt x="0" y="1991"/>
                      <a:pt x="0" y="1991"/>
                      <a:pt x="0" y="1991"/>
                    </a:cubicBezTo>
                    <a:cubicBezTo>
                      <a:pt x="0" y="2276"/>
                      <a:pt x="210" y="2512"/>
                      <a:pt x="484" y="2553"/>
                    </a:cubicBezTo>
                    <a:cubicBezTo>
                      <a:pt x="484" y="3369"/>
                      <a:pt x="484" y="3369"/>
                      <a:pt x="484" y="3369"/>
                    </a:cubicBezTo>
                    <a:cubicBezTo>
                      <a:pt x="409" y="3401"/>
                      <a:pt x="356" y="3477"/>
                      <a:pt x="356" y="3564"/>
                    </a:cubicBezTo>
                    <a:cubicBezTo>
                      <a:pt x="356" y="3682"/>
                      <a:pt x="451" y="3777"/>
                      <a:pt x="569" y="3777"/>
                    </a:cubicBezTo>
                    <a:cubicBezTo>
                      <a:pt x="687" y="3777"/>
                      <a:pt x="783" y="3682"/>
                      <a:pt x="783" y="3564"/>
                    </a:cubicBezTo>
                    <a:cubicBezTo>
                      <a:pt x="783" y="3477"/>
                      <a:pt x="730" y="3401"/>
                      <a:pt x="655" y="3369"/>
                    </a:cubicBezTo>
                    <a:cubicBezTo>
                      <a:pt x="655" y="2553"/>
                      <a:pt x="655" y="2553"/>
                      <a:pt x="655" y="2553"/>
                    </a:cubicBezTo>
                    <a:cubicBezTo>
                      <a:pt x="928" y="2512"/>
                      <a:pt x="1138" y="2276"/>
                      <a:pt x="1138" y="1991"/>
                    </a:cubicBezTo>
                    <a:cubicBezTo>
                      <a:pt x="1138" y="569"/>
                      <a:pt x="1138" y="569"/>
                      <a:pt x="1138" y="569"/>
                    </a:cubicBezTo>
                    <a:cubicBezTo>
                      <a:pt x="1138" y="465"/>
                      <a:pt x="1110" y="368"/>
                      <a:pt x="1062" y="285"/>
                    </a:cubicBezTo>
                    <a:close/>
                  </a:path>
                </a:pathLst>
              </a:custGeom>
              <a:solidFill>
                <a:srgbClr val="1C4885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îṣľïḍe"/>
              <p:cNvSpPr/>
              <p:nvPr/>
            </p:nvSpPr>
            <p:spPr bwMode="auto">
              <a:xfrm>
                <a:off x="6745799" y="5422205"/>
                <a:ext cx="576064" cy="576064"/>
              </a:xfrm>
              <a:prstGeom prst="ellipse">
                <a:avLst/>
              </a:prstGeom>
              <a:noFill/>
              <a:ln w="19050">
                <a:noFill/>
                <a:round/>
              </a:ln>
            </p:spPr>
            <p:txBody>
              <a:bodyPr vert="horz" wrap="square" lIns="91440" tIns="45720" rIns="91440" bIns="45720" anchor="ctr" anchorCtr="1" compatLnSpc="1">
                <a:normAutofit fontScale="92500"/>
              </a:bodyPr>
              <a:lstStyle/>
              <a:p>
                <a:pPr algn="ctr"/>
                <a:r>
                  <a:rPr lang="en-US" altLang="zh-CN" sz="1400" b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6" name="ï$ľíďè"/>
              <p:cNvGrpSpPr/>
              <p:nvPr/>
            </p:nvGrpSpPr>
            <p:grpSpPr>
              <a:xfrm>
                <a:off x="6241405" y="2422598"/>
                <a:ext cx="1568466" cy="1254051"/>
                <a:chOff x="1163789" y="2422598"/>
                <a:chExt cx="1436954" cy="1254051"/>
              </a:xfrm>
            </p:grpSpPr>
            <p:sp>
              <p:nvSpPr>
                <p:cNvPr id="30" name="iṩ1ïḑe"/>
                <p:cNvSpPr/>
                <p:nvPr/>
              </p:nvSpPr>
              <p:spPr bwMode="auto">
                <a:xfrm>
                  <a:off x="1163789" y="2716426"/>
                  <a:ext cx="1436954" cy="96022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>
                    <a:lnSpc>
                      <a:spcPct val="150000"/>
                    </a:lnSpc>
                    <a:spcBef>
                      <a:spcPct val="0"/>
                    </a:spcBef>
                  </a:pPr>
                  <a:endParaRPr lang="en-US" altLang="zh-CN" sz="1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1" name="íśḷíḋé"/>
                <p:cNvSpPr txBox="1"/>
                <p:nvPr/>
              </p:nvSpPr>
              <p:spPr bwMode="auto">
                <a:xfrm>
                  <a:off x="1163789" y="2422598"/>
                  <a:ext cx="1436954" cy="4418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ctr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eaLnBrk="1" hangingPunct="1">
                    <a:lnSpc>
                      <a:spcPct val="100000"/>
                    </a:lnSpc>
                    <a:spcBef>
                      <a:spcPct val="0"/>
                    </a:spcBef>
                  </a:pPr>
                  <a:r>
                    <a:rPr lang="zh-CN" altLang="en-US" sz="16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数学</a:t>
                  </a:r>
                  <a:endParaRPr lang="en-US" altLang="zh-CN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27" name="iŝḷiḋé"/>
              <p:cNvGrpSpPr/>
              <p:nvPr/>
            </p:nvGrpSpPr>
            <p:grpSpPr>
              <a:xfrm>
                <a:off x="6587406" y="1310009"/>
                <a:ext cx="767418" cy="767418"/>
                <a:chOff x="971478" y="1310009"/>
                <a:chExt cx="767418" cy="767418"/>
              </a:xfrm>
            </p:grpSpPr>
            <p:sp>
              <p:nvSpPr>
                <p:cNvPr id="28" name="îṣlíḓe"/>
                <p:cNvSpPr/>
                <p:nvPr/>
              </p:nvSpPr>
              <p:spPr bwMode="auto">
                <a:xfrm>
                  <a:off x="971478" y="1310009"/>
                  <a:ext cx="767418" cy="767418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noFill/>
                  <a:round/>
                </a:ln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9" name="ïsļídé"/>
                <p:cNvSpPr/>
                <p:nvPr/>
              </p:nvSpPr>
              <p:spPr bwMode="auto">
                <a:xfrm>
                  <a:off x="1148574" y="1505134"/>
                  <a:ext cx="413225" cy="403914"/>
                </a:xfrm>
                <a:custGeom>
                  <a:avLst/>
                  <a:gdLst>
                    <a:gd name="connsiteX0" fmla="*/ 163904 w 607933"/>
                    <a:gd name="connsiteY0" fmla="*/ 368072 h 594235"/>
                    <a:gd name="connsiteX1" fmla="*/ 194698 w 607933"/>
                    <a:gd name="connsiteY1" fmla="*/ 416677 h 594235"/>
                    <a:gd name="connsiteX2" fmla="*/ 52648 w 607933"/>
                    <a:gd name="connsiteY2" fmla="*/ 475202 h 594235"/>
                    <a:gd name="connsiteX3" fmla="*/ 303966 w 607933"/>
                    <a:gd name="connsiteY3" fmla="*/ 542654 h 594235"/>
                    <a:gd name="connsiteX4" fmla="*/ 555285 w 607933"/>
                    <a:gd name="connsiteY4" fmla="*/ 475202 h 594235"/>
                    <a:gd name="connsiteX5" fmla="*/ 412242 w 607933"/>
                    <a:gd name="connsiteY5" fmla="*/ 416677 h 594235"/>
                    <a:gd name="connsiteX6" fmla="*/ 444030 w 607933"/>
                    <a:gd name="connsiteY6" fmla="*/ 368072 h 594235"/>
                    <a:gd name="connsiteX7" fmla="*/ 607933 w 607933"/>
                    <a:gd name="connsiteY7" fmla="*/ 475202 h 594235"/>
                    <a:gd name="connsiteX8" fmla="*/ 303966 w 607933"/>
                    <a:gd name="connsiteY8" fmla="*/ 594235 h 594235"/>
                    <a:gd name="connsiteX9" fmla="*/ 0 w 607933"/>
                    <a:gd name="connsiteY9" fmla="*/ 475202 h 594235"/>
                    <a:gd name="connsiteX10" fmla="*/ 163904 w 607933"/>
                    <a:gd name="connsiteY10" fmla="*/ 368072 h 594235"/>
                    <a:gd name="connsiteX11" fmla="*/ 304444 w 607933"/>
                    <a:gd name="connsiteY11" fmla="*/ 119134 h 594235"/>
                    <a:gd name="connsiteX12" fmla="*/ 368550 w 607933"/>
                    <a:gd name="connsiteY12" fmla="*/ 183559 h 594235"/>
                    <a:gd name="connsiteX13" fmla="*/ 304444 w 607933"/>
                    <a:gd name="connsiteY13" fmla="*/ 247984 h 594235"/>
                    <a:gd name="connsiteX14" fmla="*/ 240338 w 607933"/>
                    <a:gd name="connsiteY14" fmla="*/ 183559 h 594235"/>
                    <a:gd name="connsiteX15" fmla="*/ 304444 w 607933"/>
                    <a:gd name="connsiteY15" fmla="*/ 119134 h 594235"/>
                    <a:gd name="connsiteX16" fmla="*/ 304941 w 607933"/>
                    <a:gd name="connsiteY16" fmla="*/ 78375 h 594235"/>
                    <a:gd name="connsiteX17" fmla="*/ 198655 w 607933"/>
                    <a:gd name="connsiteY17" fmla="*/ 183536 h 594235"/>
                    <a:gd name="connsiteX18" fmla="*/ 304941 w 607933"/>
                    <a:gd name="connsiteY18" fmla="*/ 288698 h 594235"/>
                    <a:gd name="connsiteX19" fmla="*/ 410234 w 607933"/>
                    <a:gd name="connsiteY19" fmla="*/ 183536 h 594235"/>
                    <a:gd name="connsiteX20" fmla="*/ 304941 w 607933"/>
                    <a:gd name="connsiteY20" fmla="*/ 78375 h 594235"/>
                    <a:gd name="connsiteX21" fmla="*/ 304941 w 607933"/>
                    <a:gd name="connsiteY21" fmla="*/ 0 h 594235"/>
                    <a:gd name="connsiteX22" fmla="*/ 482747 w 607933"/>
                    <a:gd name="connsiteY22" fmla="*/ 178576 h 594235"/>
                    <a:gd name="connsiteX23" fmla="*/ 338714 w 607933"/>
                    <a:gd name="connsiteY23" fmla="*/ 454376 h 594235"/>
                    <a:gd name="connsiteX24" fmla="*/ 304941 w 607933"/>
                    <a:gd name="connsiteY24" fmla="*/ 472234 h 594235"/>
                    <a:gd name="connsiteX25" fmla="*/ 270175 w 607933"/>
                    <a:gd name="connsiteY25" fmla="*/ 454376 h 594235"/>
                    <a:gd name="connsiteX26" fmla="*/ 126142 w 607933"/>
                    <a:gd name="connsiteY26" fmla="*/ 178576 h 594235"/>
                    <a:gd name="connsiteX27" fmla="*/ 304941 w 607933"/>
                    <a:gd name="connsiteY27" fmla="*/ 0 h 594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07933" h="594235">
                      <a:moveTo>
                        <a:pt x="163904" y="368072"/>
                      </a:moveTo>
                      <a:cubicBezTo>
                        <a:pt x="173837" y="383943"/>
                        <a:pt x="183771" y="399814"/>
                        <a:pt x="194698" y="416677"/>
                      </a:cubicBezTo>
                      <a:cubicBezTo>
                        <a:pt x="100329" y="430564"/>
                        <a:pt x="52648" y="460323"/>
                        <a:pt x="52648" y="475202"/>
                      </a:cubicBezTo>
                      <a:cubicBezTo>
                        <a:pt x="52648" y="495041"/>
                        <a:pt x="138076" y="542654"/>
                        <a:pt x="303966" y="542654"/>
                      </a:cubicBezTo>
                      <a:cubicBezTo>
                        <a:pt x="469857" y="542654"/>
                        <a:pt x="555285" y="495041"/>
                        <a:pt x="555285" y="475202"/>
                      </a:cubicBezTo>
                      <a:cubicBezTo>
                        <a:pt x="555285" y="460323"/>
                        <a:pt x="506611" y="430564"/>
                        <a:pt x="412242" y="416677"/>
                      </a:cubicBezTo>
                      <a:cubicBezTo>
                        <a:pt x="424162" y="399814"/>
                        <a:pt x="434096" y="383943"/>
                        <a:pt x="444030" y="368072"/>
                      </a:cubicBezTo>
                      <a:cubicBezTo>
                        <a:pt x="536412" y="385927"/>
                        <a:pt x="607933" y="421637"/>
                        <a:pt x="607933" y="475202"/>
                      </a:cubicBezTo>
                      <a:cubicBezTo>
                        <a:pt x="607933" y="553565"/>
                        <a:pt x="454956" y="594235"/>
                        <a:pt x="303966" y="594235"/>
                      </a:cubicBezTo>
                      <a:cubicBezTo>
                        <a:pt x="152977" y="594235"/>
                        <a:pt x="0" y="553565"/>
                        <a:pt x="0" y="475202"/>
                      </a:cubicBezTo>
                      <a:cubicBezTo>
                        <a:pt x="0" y="421637"/>
                        <a:pt x="70528" y="385927"/>
                        <a:pt x="163904" y="368072"/>
                      </a:cubicBezTo>
                      <a:close/>
                      <a:moveTo>
                        <a:pt x="304444" y="119134"/>
                      </a:moveTo>
                      <a:cubicBezTo>
                        <a:pt x="339849" y="119134"/>
                        <a:pt x="368550" y="147978"/>
                        <a:pt x="368550" y="183559"/>
                      </a:cubicBezTo>
                      <a:cubicBezTo>
                        <a:pt x="368550" y="219140"/>
                        <a:pt x="339849" y="247984"/>
                        <a:pt x="304444" y="247984"/>
                      </a:cubicBezTo>
                      <a:cubicBezTo>
                        <a:pt x="269039" y="247984"/>
                        <a:pt x="240338" y="219140"/>
                        <a:pt x="240338" y="183559"/>
                      </a:cubicBezTo>
                      <a:cubicBezTo>
                        <a:pt x="240338" y="147978"/>
                        <a:pt x="269039" y="119134"/>
                        <a:pt x="304444" y="119134"/>
                      </a:cubicBezTo>
                      <a:close/>
                      <a:moveTo>
                        <a:pt x="304941" y="78375"/>
                      </a:moveTo>
                      <a:cubicBezTo>
                        <a:pt x="246335" y="78375"/>
                        <a:pt x="198655" y="125003"/>
                        <a:pt x="198655" y="183536"/>
                      </a:cubicBezTo>
                      <a:cubicBezTo>
                        <a:pt x="198655" y="242070"/>
                        <a:pt x="246335" y="288698"/>
                        <a:pt x="304941" y="288698"/>
                      </a:cubicBezTo>
                      <a:cubicBezTo>
                        <a:pt x="362554" y="288698"/>
                        <a:pt x="410234" y="242070"/>
                        <a:pt x="410234" y="183536"/>
                      </a:cubicBezTo>
                      <a:cubicBezTo>
                        <a:pt x="410234" y="125003"/>
                        <a:pt x="362554" y="78375"/>
                        <a:pt x="304941" y="78375"/>
                      </a:cubicBezTo>
                      <a:close/>
                      <a:moveTo>
                        <a:pt x="304941" y="0"/>
                      </a:moveTo>
                      <a:cubicBezTo>
                        <a:pt x="403281" y="0"/>
                        <a:pt x="482747" y="80359"/>
                        <a:pt x="482747" y="178576"/>
                      </a:cubicBezTo>
                      <a:cubicBezTo>
                        <a:pt x="482747" y="249014"/>
                        <a:pt x="391361" y="383938"/>
                        <a:pt x="338714" y="454376"/>
                      </a:cubicBezTo>
                      <a:cubicBezTo>
                        <a:pt x="330768" y="465289"/>
                        <a:pt x="317854" y="472234"/>
                        <a:pt x="304941" y="472234"/>
                      </a:cubicBezTo>
                      <a:cubicBezTo>
                        <a:pt x="291035" y="472234"/>
                        <a:pt x="278121" y="465289"/>
                        <a:pt x="270175" y="454376"/>
                      </a:cubicBezTo>
                      <a:cubicBezTo>
                        <a:pt x="217528" y="383938"/>
                        <a:pt x="126142" y="249014"/>
                        <a:pt x="126142" y="178576"/>
                      </a:cubicBezTo>
                      <a:cubicBezTo>
                        <a:pt x="126142" y="80359"/>
                        <a:pt x="205608" y="0"/>
                        <a:pt x="304941" y="0"/>
                      </a:cubicBezTo>
                      <a:close/>
                    </a:path>
                  </a:pathLst>
                </a:custGeom>
                <a:solidFill>
                  <a:srgbClr val="2259A2"/>
                </a:solidFill>
                <a:ln w="19050">
                  <a:noFill/>
                  <a:round/>
                </a:ln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13" name="i$lîḑê"/>
            <p:cNvGrpSpPr/>
            <p:nvPr/>
          </p:nvGrpSpPr>
          <p:grpSpPr>
            <a:xfrm>
              <a:off x="8923554" y="855304"/>
              <a:ext cx="2072898" cy="5278796"/>
              <a:chOff x="7868568" y="855304"/>
              <a:chExt cx="2072898" cy="5278796"/>
            </a:xfrm>
          </p:grpSpPr>
          <p:sp>
            <p:nvSpPr>
              <p:cNvPr id="14" name="îślïde"/>
              <p:cNvSpPr/>
              <p:nvPr/>
            </p:nvSpPr>
            <p:spPr bwMode="auto">
              <a:xfrm>
                <a:off x="8473752" y="5286375"/>
                <a:ext cx="847725" cy="847725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/>
                <a:r>
                  <a:rPr lang="en-US" altLang="zh-CN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  <a:endPara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îSliďê"/>
              <p:cNvSpPr/>
              <p:nvPr/>
            </p:nvSpPr>
            <p:spPr bwMode="auto">
              <a:xfrm>
                <a:off x="7868568" y="855304"/>
                <a:ext cx="2072898" cy="5113186"/>
              </a:xfrm>
              <a:custGeom>
                <a:avLst/>
                <a:gdLst>
                  <a:gd name="T0" fmla="*/ 1062 w 1138"/>
                  <a:gd name="T1" fmla="*/ 285 h 3777"/>
                  <a:gd name="T2" fmla="*/ 569 w 1138"/>
                  <a:gd name="T3" fmla="*/ 0 h 3777"/>
                  <a:gd name="T4" fmla="*/ 77 w 1138"/>
                  <a:gd name="T5" fmla="*/ 285 h 3777"/>
                  <a:gd name="T6" fmla="*/ 0 w 1138"/>
                  <a:gd name="T7" fmla="*/ 569 h 3777"/>
                  <a:gd name="T8" fmla="*/ 0 w 1138"/>
                  <a:gd name="T9" fmla="*/ 1991 h 3777"/>
                  <a:gd name="T10" fmla="*/ 484 w 1138"/>
                  <a:gd name="T11" fmla="*/ 2553 h 3777"/>
                  <a:gd name="T12" fmla="*/ 484 w 1138"/>
                  <a:gd name="T13" fmla="*/ 3369 h 3777"/>
                  <a:gd name="T14" fmla="*/ 356 w 1138"/>
                  <a:gd name="T15" fmla="*/ 3564 h 3777"/>
                  <a:gd name="T16" fmla="*/ 569 w 1138"/>
                  <a:gd name="T17" fmla="*/ 3777 h 3777"/>
                  <a:gd name="T18" fmla="*/ 783 w 1138"/>
                  <a:gd name="T19" fmla="*/ 3564 h 3777"/>
                  <a:gd name="T20" fmla="*/ 655 w 1138"/>
                  <a:gd name="T21" fmla="*/ 3369 h 3777"/>
                  <a:gd name="T22" fmla="*/ 655 w 1138"/>
                  <a:gd name="T23" fmla="*/ 2553 h 3777"/>
                  <a:gd name="T24" fmla="*/ 1138 w 1138"/>
                  <a:gd name="T25" fmla="*/ 1991 h 3777"/>
                  <a:gd name="T26" fmla="*/ 1138 w 1138"/>
                  <a:gd name="T27" fmla="*/ 569 h 3777"/>
                  <a:gd name="T28" fmla="*/ 1062 w 1138"/>
                  <a:gd name="T29" fmla="*/ 285 h 3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38" h="3777">
                    <a:moveTo>
                      <a:pt x="1062" y="285"/>
                    </a:moveTo>
                    <a:cubicBezTo>
                      <a:pt x="964" y="115"/>
                      <a:pt x="780" y="0"/>
                      <a:pt x="569" y="0"/>
                    </a:cubicBezTo>
                    <a:cubicBezTo>
                      <a:pt x="359" y="0"/>
                      <a:pt x="175" y="115"/>
                      <a:pt x="77" y="285"/>
                    </a:cubicBezTo>
                    <a:cubicBezTo>
                      <a:pt x="28" y="368"/>
                      <a:pt x="0" y="465"/>
                      <a:pt x="0" y="569"/>
                    </a:cubicBezTo>
                    <a:cubicBezTo>
                      <a:pt x="0" y="1991"/>
                      <a:pt x="0" y="1991"/>
                      <a:pt x="0" y="1991"/>
                    </a:cubicBezTo>
                    <a:cubicBezTo>
                      <a:pt x="0" y="2276"/>
                      <a:pt x="210" y="2512"/>
                      <a:pt x="484" y="2553"/>
                    </a:cubicBezTo>
                    <a:cubicBezTo>
                      <a:pt x="484" y="3369"/>
                      <a:pt x="484" y="3369"/>
                      <a:pt x="484" y="3369"/>
                    </a:cubicBezTo>
                    <a:cubicBezTo>
                      <a:pt x="409" y="3401"/>
                      <a:pt x="356" y="3477"/>
                      <a:pt x="356" y="3564"/>
                    </a:cubicBezTo>
                    <a:cubicBezTo>
                      <a:pt x="356" y="3682"/>
                      <a:pt x="451" y="3777"/>
                      <a:pt x="569" y="3777"/>
                    </a:cubicBezTo>
                    <a:cubicBezTo>
                      <a:pt x="687" y="3777"/>
                      <a:pt x="783" y="3682"/>
                      <a:pt x="783" y="3564"/>
                    </a:cubicBezTo>
                    <a:cubicBezTo>
                      <a:pt x="783" y="3477"/>
                      <a:pt x="730" y="3401"/>
                      <a:pt x="655" y="3369"/>
                    </a:cubicBezTo>
                    <a:cubicBezTo>
                      <a:pt x="655" y="2553"/>
                      <a:pt x="655" y="2553"/>
                      <a:pt x="655" y="2553"/>
                    </a:cubicBezTo>
                    <a:cubicBezTo>
                      <a:pt x="928" y="2512"/>
                      <a:pt x="1138" y="2276"/>
                      <a:pt x="1138" y="1991"/>
                    </a:cubicBezTo>
                    <a:cubicBezTo>
                      <a:pt x="1138" y="569"/>
                      <a:pt x="1138" y="569"/>
                      <a:pt x="1138" y="569"/>
                    </a:cubicBezTo>
                    <a:cubicBezTo>
                      <a:pt x="1138" y="465"/>
                      <a:pt x="1110" y="368"/>
                      <a:pt x="1062" y="285"/>
                    </a:cubicBezTo>
                    <a:close/>
                  </a:path>
                </a:pathLst>
              </a:custGeom>
              <a:solidFill>
                <a:srgbClr val="1C4885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iṩľíḓè"/>
              <p:cNvSpPr/>
              <p:nvPr/>
            </p:nvSpPr>
            <p:spPr bwMode="auto">
              <a:xfrm>
                <a:off x="8621873" y="5422205"/>
                <a:ext cx="576064" cy="576064"/>
              </a:xfrm>
              <a:prstGeom prst="ellipse">
                <a:avLst/>
              </a:prstGeom>
              <a:solidFill>
                <a:srgbClr val="2259A2"/>
              </a:solidFill>
              <a:ln w="19050">
                <a:noFill/>
                <a:round/>
              </a:ln>
            </p:spPr>
            <p:txBody>
              <a:bodyPr vert="horz" wrap="square" lIns="91440" tIns="45720" rIns="91440" bIns="45720" anchor="ctr" anchorCtr="1" compatLnSpc="1">
                <a:normAutofit fontScale="92500"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</a:p>
            </p:txBody>
          </p:sp>
          <p:sp>
            <p:nvSpPr>
              <p:cNvPr id="22" name="i$ḷíde"/>
              <p:cNvSpPr txBox="1"/>
              <p:nvPr/>
            </p:nvSpPr>
            <p:spPr bwMode="auto">
              <a:xfrm>
                <a:off x="8113382" y="2274621"/>
                <a:ext cx="1568466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专业课</a:t>
                </a:r>
                <a:endPara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8" name="îṩļíḓê"/>
              <p:cNvGrpSpPr/>
              <p:nvPr/>
            </p:nvGrpSpPr>
            <p:grpSpPr>
              <a:xfrm>
                <a:off x="8513903" y="1411000"/>
                <a:ext cx="767418" cy="767418"/>
                <a:chOff x="1025999" y="1411000"/>
                <a:chExt cx="767418" cy="767418"/>
              </a:xfrm>
            </p:grpSpPr>
            <p:sp>
              <p:nvSpPr>
                <p:cNvPr id="19" name="îṣlíḋe"/>
                <p:cNvSpPr/>
                <p:nvPr/>
              </p:nvSpPr>
              <p:spPr bwMode="auto">
                <a:xfrm>
                  <a:off x="1025999" y="1411000"/>
                  <a:ext cx="767418" cy="767418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noFill/>
                  <a:round/>
                </a:ln>
              </p:spPr>
              <p:txBody>
                <a:bodyPr wrap="square" lIns="91440" tIns="45720" rIns="91440" bIns="45720" anchor="ctr">
                  <a:normAutofit/>
                </a:bodyPr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0" name="ïṩlîďe"/>
                <p:cNvSpPr/>
                <p:nvPr/>
              </p:nvSpPr>
              <p:spPr bwMode="auto">
                <a:xfrm>
                  <a:off x="1203096" y="1592753"/>
                  <a:ext cx="413225" cy="403914"/>
                </a:xfrm>
                <a:custGeom>
                  <a:avLst/>
                  <a:gdLst>
                    <a:gd name="connsiteX0" fmla="*/ 163904 w 607933"/>
                    <a:gd name="connsiteY0" fmla="*/ 368072 h 594235"/>
                    <a:gd name="connsiteX1" fmla="*/ 194698 w 607933"/>
                    <a:gd name="connsiteY1" fmla="*/ 416677 h 594235"/>
                    <a:gd name="connsiteX2" fmla="*/ 52648 w 607933"/>
                    <a:gd name="connsiteY2" fmla="*/ 475202 h 594235"/>
                    <a:gd name="connsiteX3" fmla="*/ 303966 w 607933"/>
                    <a:gd name="connsiteY3" fmla="*/ 542654 h 594235"/>
                    <a:gd name="connsiteX4" fmla="*/ 555285 w 607933"/>
                    <a:gd name="connsiteY4" fmla="*/ 475202 h 594235"/>
                    <a:gd name="connsiteX5" fmla="*/ 412242 w 607933"/>
                    <a:gd name="connsiteY5" fmla="*/ 416677 h 594235"/>
                    <a:gd name="connsiteX6" fmla="*/ 444030 w 607933"/>
                    <a:gd name="connsiteY6" fmla="*/ 368072 h 594235"/>
                    <a:gd name="connsiteX7" fmla="*/ 607933 w 607933"/>
                    <a:gd name="connsiteY7" fmla="*/ 475202 h 594235"/>
                    <a:gd name="connsiteX8" fmla="*/ 303966 w 607933"/>
                    <a:gd name="connsiteY8" fmla="*/ 594235 h 594235"/>
                    <a:gd name="connsiteX9" fmla="*/ 0 w 607933"/>
                    <a:gd name="connsiteY9" fmla="*/ 475202 h 594235"/>
                    <a:gd name="connsiteX10" fmla="*/ 163904 w 607933"/>
                    <a:gd name="connsiteY10" fmla="*/ 368072 h 594235"/>
                    <a:gd name="connsiteX11" fmla="*/ 304444 w 607933"/>
                    <a:gd name="connsiteY11" fmla="*/ 119134 h 594235"/>
                    <a:gd name="connsiteX12" fmla="*/ 368550 w 607933"/>
                    <a:gd name="connsiteY12" fmla="*/ 183559 h 594235"/>
                    <a:gd name="connsiteX13" fmla="*/ 304444 w 607933"/>
                    <a:gd name="connsiteY13" fmla="*/ 247984 h 594235"/>
                    <a:gd name="connsiteX14" fmla="*/ 240338 w 607933"/>
                    <a:gd name="connsiteY14" fmla="*/ 183559 h 594235"/>
                    <a:gd name="connsiteX15" fmla="*/ 304444 w 607933"/>
                    <a:gd name="connsiteY15" fmla="*/ 119134 h 594235"/>
                    <a:gd name="connsiteX16" fmla="*/ 304941 w 607933"/>
                    <a:gd name="connsiteY16" fmla="*/ 78375 h 594235"/>
                    <a:gd name="connsiteX17" fmla="*/ 198655 w 607933"/>
                    <a:gd name="connsiteY17" fmla="*/ 183536 h 594235"/>
                    <a:gd name="connsiteX18" fmla="*/ 304941 w 607933"/>
                    <a:gd name="connsiteY18" fmla="*/ 288698 h 594235"/>
                    <a:gd name="connsiteX19" fmla="*/ 410234 w 607933"/>
                    <a:gd name="connsiteY19" fmla="*/ 183536 h 594235"/>
                    <a:gd name="connsiteX20" fmla="*/ 304941 w 607933"/>
                    <a:gd name="connsiteY20" fmla="*/ 78375 h 594235"/>
                    <a:gd name="connsiteX21" fmla="*/ 304941 w 607933"/>
                    <a:gd name="connsiteY21" fmla="*/ 0 h 594235"/>
                    <a:gd name="connsiteX22" fmla="*/ 482747 w 607933"/>
                    <a:gd name="connsiteY22" fmla="*/ 178576 h 594235"/>
                    <a:gd name="connsiteX23" fmla="*/ 338714 w 607933"/>
                    <a:gd name="connsiteY23" fmla="*/ 454376 h 594235"/>
                    <a:gd name="connsiteX24" fmla="*/ 304941 w 607933"/>
                    <a:gd name="connsiteY24" fmla="*/ 472234 h 594235"/>
                    <a:gd name="connsiteX25" fmla="*/ 270175 w 607933"/>
                    <a:gd name="connsiteY25" fmla="*/ 454376 h 594235"/>
                    <a:gd name="connsiteX26" fmla="*/ 126142 w 607933"/>
                    <a:gd name="connsiteY26" fmla="*/ 178576 h 594235"/>
                    <a:gd name="connsiteX27" fmla="*/ 304941 w 607933"/>
                    <a:gd name="connsiteY27" fmla="*/ 0 h 594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07933" h="594235">
                      <a:moveTo>
                        <a:pt x="163904" y="368072"/>
                      </a:moveTo>
                      <a:cubicBezTo>
                        <a:pt x="173837" y="383943"/>
                        <a:pt x="183771" y="399814"/>
                        <a:pt x="194698" y="416677"/>
                      </a:cubicBezTo>
                      <a:cubicBezTo>
                        <a:pt x="100329" y="430564"/>
                        <a:pt x="52648" y="460323"/>
                        <a:pt x="52648" y="475202"/>
                      </a:cubicBezTo>
                      <a:cubicBezTo>
                        <a:pt x="52648" y="495041"/>
                        <a:pt x="138076" y="542654"/>
                        <a:pt x="303966" y="542654"/>
                      </a:cubicBezTo>
                      <a:cubicBezTo>
                        <a:pt x="469857" y="542654"/>
                        <a:pt x="555285" y="495041"/>
                        <a:pt x="555285" y="475202"/>
                      </a:cubicBezTo>
                      <a:cubicBezTo>
                        <a:pt x="555285" y="460323"/>
                        <a:pt x="506611" y="430564"/>
                        <a:pt x="412242" y="416677"/>
                      </a:cubicBezTo>
                      <a:cubicBezTo>
                        <a:pt x="424162" y="399814"/>
                        <a:pt x="434096" y="383943"/>
                        <a:pt x="444030" y="368072"/>
                      </a:cubicBezTo>
                      <a:cubicBezTo>
                        <a:pt x="536412" y="385927"/>
                        <a:pt x="607933" y="421637"/>
                        <a:pt x="607933" y="475202"/>
                      </a:cubicBezTo>
                      <a:cubicBezTo>
                        <a:pt x="607933" y="553565"/>
                        <a:pt x="454956" y="594235"/>
                        <a:pt x="303966" y="594235"/>
                      </a:cubicBezTo>
                      <a:cubicBezTo>
                        <a:pt x="152977" y="594235"/>
                        <a:pt x="0" y="553565"/>
                        <a:pt x="0" y="475202"/>
                      </a:cubicBezTo>
                      <a:cubicBezTo>
                        <a:pt x="0" y="421637"/>
                        <a:pt x="70528" y="385927"/>
                        <a:pt x="163904" y="368072"/>
                      </a:cubicBezTo>
                      <a:close/>
                      <a:moveTo>
                        <a:pt x="304444" y="119134"/>
                      </a:moveTo>
                      <a:cubicBezTo>
                        <a:pt x="339849" y="119134"/>
                        <a:pt x="368550" y="147978"/>
                        <a:pt x="368550" y="183559"/>
                      </a:cubicBezTo>
                      <a:cubicBezTo>
                        <a:pt x="368550" y="219140"/>
                        <a:pt x="339849" y="247984"/>
                        <a:pt x="304444" y="247984"/>
                      </a:cubicBezTo>
                      <a:cubicBezTo>
                        <a:pt x="269039" y="247984"/>
                        <a:pt x="240338" y="219140"/>
                        <a:pt x="240338" y="183559"/>
                      </a:cubicBezTo>
                      <a:cubicBezTo>
                        <a:pt x="240338" y="147978"/>
                        <a:pt x="269039" y="119134"/>
                        <a:pt x="304444" y="119134"/>
                      </a:cubicBezTo>
                      <a:close/>
                      <a:moveTo>
                        <a:pt x="304941" y="78375"/>
                      </a:moveTo>
                      <a:cubicBezTo>
                        <a:pt x="246335" y="78375"/>
                        <a:pt x="198655" y="125003"/>
                        <a:pt x="198655" y="183536"/>
                      </a:cubicBezTo>
                      <a:cubicBezTo>
                        <a:pt x="198655" y="242070"/>
                        <a:pt x="246335" y="288698"/>
                        <a:pt x="304941" y="288698"/>
                      </a:cubicBezTo>
                      <a:cubicBezTo>
                        <a:pt x="362554" y="288698"/>
                        <a:pt x="410234" y="242070"/>
                        <a:pt x="410234" y="183536"/>
                      </a:cubicBezTo>
                      <a:cubicBezTo>
                        <a:pt x="410234" y="125003"/>
                        <a:pt x="362554" y="78375"/>
                        <a:pt x="304941" y="78375"/>
                      </a:cubicBezTo>
                      <a:close/>
                      <a:moveTo>
                        <a:pt x="304941" y="0"/>
                      </a:moveTo>
                      <a:cubicBezTo>
                        <a:pt x="403281" y="0"/>
                        <a:pt x="482747" y="80359"/>
                        <a:pt x="482747" y="178576"/>
                      </a:cubicBezTo>
                      <a:cubicBezTo>
                        <a:pt x="482747" y="249014"/>
                        <a:pt x="391361" y="383938"/>
                        <a:pt x="338714" y="454376"/>
                      </a:cubicBezTo>
                      <a:cubicBezTo>
                        <a:pt x="330768" y="465289"/>
                        <a:pt x="317854" y="472234"/>
                        <a:pt x="304941" y="472234"/>
                      </a:cubicBezTo>
                      <a:cubicBezTo>
                        <a:pt x="291035" y="472234"/>
                        <a:pt x="278121" y="465289"/>
                        <a:pt x="270175" y="454376"/>
                      </a:cubicBezTo>
                      <a:cubicBezTo>
                        <a:pt x="217528" y="383938"/>
                        <a:pt x="126142" y="249014"/>
                        <a:pt x="126142" y="178576"/>
                      </a:cubicBezTo>
                      <a:cubicBezTo>
                        <a:pt x="126142" y="80359"/>
                        <a:pt x="205608" y="0"/>
                        <a:pt x="304941" y="0"/>
                      </a:cubicBezTo>
                      <a:close/>
                    </a:path>
                  </a:pathLst>
                </a:custGeom>
                <a:solidFill>
                  <a:srgbClr val="2259A2"/>
                </a:solidFill>
                <a:ln w="19050">
                  <a:noFill/>
                  <a:round/>
                </a:ln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3765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  <p:pic>
        <p:nvPicPr>
          <p:cNvPr id="2" name="图片 1" descr="G:\desktop\河海答辩模板\素材\资源 2.png资源 2"/>
          <p:cNvPicPr>
            <a:picLocks noChangeAspect="1"/>
          </p:cNvPicPr>
          <p:nvPr/>
        </p:nvPicPr>
        <p:blipFill>
          <a:blip r:embed="rId4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51" name="íSḻíḍe">
            <a:extLst>
              <a:ext uri="{FF2B5EF4-FFF2-40B4-BE49-F238E27FC236}">
                <a16:creationId xmlns:a16="http://schemas.microsoft.com/office/drawing/2014/main" id="{7335E212-7C4F-4F5E-B367-E64CD1C22C12}"/>
              </a:ext>
            </a:extLst>
          </p:cNvPr>
          <p:cNvSpPr/>
          <p:nvPr/>
        </p:nvSpPr>
        <p:spPr bwMode="auto">
          <a:xfrm>
            <a:off x="3827465" y="2884880"/>
            <a:ext cx="2120961" cy="1171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网课没必要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刷真题（英一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英二）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不要买模拟题（考研辅导书水太</a:t>
            </a: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深，咱把握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不住）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íSḻíḍe">
            <a:extLst>
              <a:ext uri="{FF2B5EF4-FFF2-40B4-BE49-F238E27FC236}">
                <a16:creationId xmlns:a16="http://schemas.microsoft.com/office/drawing/2014/main" id="{599C89F0-B9FB-4593-9EA0-834DBC1C55DB}"/>
              </a:ext>
            </a:extLst>
          </p:cNvPr>
          <p:cNvSpPr/>
          <p:nvPr/>
        </p:nvSpPr>
        <p:spPr bwMode="auto">
          <a:xfrm>
            <a:off x="6193578" y="2864514"/>
            <a:ext cx="2120961" cy="1171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网课🈶必要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私信推荐武忠祥老师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不用慌进度，慢慢打基础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íSḻíḍe">
            <a:extLst>
              <a:ext uri="{FF2B5EF4-FFF2-40B4-BE49-F238E27FC236}">
                <a16:creationId xmlns:a16="http://schemas.microsoft.com/office/drawing/2014/main" id="{CB0A15FF-FB67-445C-8A87-86391EA93578}"/>
              </a:ext>
            </a:extLst>
          </p:cNvPr>
          <p:cNvSpPr/>
          <p:nvPr/>
        </p:nvSpPr>
        <p:spPr bwMode="auto">
          <a:xfrm>
            <a:off x="8706259" y="2856400"/>
            <a:ext cx="2120961" cy="1171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淘宝基本有卖往年真题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（质量都一样烂）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356825" y="250206"/>
            <a:ext cx="2251075" cy="6908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53EFF5F-D3AA-4750-976C-8CC64DF3915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1" t="42071" r="18261" b="30744"/>
          <a:stretch/>
        </p:blipFill>
        <p:spPr>
          <a:xfrm>
            <a:off x="7045910" y="4796161"/>
            <a:ext cx="2024109" cy="186431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DBC81F3-0A19-4D07-ADF4-AB282E912578}"/>
              </a:ext>
            </a:extLst>
          </p:cNvPr>
          <p:cNvSpPr txBox="1"/>
          <p:nvPr/>
        </p:nvSpPr>
        <p:spPr>
          <a:xfrm>
            <a:off x="1846346" y="5098001"/>
            <a:ext cx="73225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了解河海专业课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838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（学硕专硕都是这个）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以及其他考研相关问题都可以➕我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5980203-2B29-467D-A9BA-F159493B6094}"/>
              </a:ext>
            </a:extLst>
          </p:cNvPr>
          <p:cNvSpPr txBox="1"/>
          <p:nvPr/>
        </p:nvSpPr>
        <p:spPr>
          <a:xfrm>
            <a:off x="1846346" y="2264181"/>
            <a:ext cx="7945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tx2"/>
                </a:solidFill>
              </a:rPr>
              <a:t>THANKS</a:t>
            </a:r>
            <a:endParaRPr lang="zh-CN" altLang="en-US" sz="7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811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68137fea-4a20-40e1-86c7-b31ac02ec2df"/>
</p:tagLst>
</file>

<file path=ppt/theme/theme1.xml><?xml version="1.0" encoding="utf-8"?>
<a:theme xmlns:a="http://schemas.openxmlformats.org/drawingml/2006/main" name="河海大学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</TotalTime>
  <Words>523</Words>
  <Application>Microsoft Office PowerPoint</Application>
  <PresentationFormat>宽屏</PresentationFormat>
  <Paragraphs>96</Paragraphs>
  <Slides>8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方正超重要体 简</vt:lpstr>
      <vt:lpstr>微软雅黑</vt:lpstr>
      <vt:lpstr>Arial</vt:lpstr>
      <vt:lpstr>Calibri</vt:lpstr>
      <vt:lpstr>Calibri Light</vt:lpstr>
      <vt:lpstr>河海大学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郭 小童</cp:lastModifiedBy>
  <cp:revision>50</cp:revision>
  <dcterms:created xsi:type="dcterms:W3CDTF">2017-08-18T03:02:00Z</dcterms:created>
  <dcterms:modified xsi:type="dcterms:W3CDTF">2022-05-04T14:03:32Z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2052-11.1.0.9145</vt:lpwstr>
  </property>
</Properties>
</file>

<file path=docProps/thumbnail.jpeg>
</file>